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90" r:id="rId3"/>
    <p:sldId id="279" r:id="rId4"/>
    <p:sldId id="261" r:id="rId5"/>
    <p:sldId id="260" r:id="rId6"/>
    <p:sldId id="280" r:id="rId7"/>
    <p:sldId id="281" r:id="rId8"/>
    <p:sldId id="282" r:id="rId9"/>
    <p:sldId id="285" r:id="rId10"/>
    <p:sldId id="278" r:id="rId11"/>
    <p:sldId id="288" r:id="rId12"/>
    <p:sldId id="289" r:id="rId13"/>
    <p:sldId id="274" r:id="rId14"/>
    <p:sldId id="286" r:id="rId15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jdAmJGFJAsofX/LD5+mmBeYkO26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1D91E9-CB77-4DE6-9EDF-DBCD65D73DB3}" v="193" dt="2022-02-20T19:09:17.7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 Storms" userId="f45f90a2-22b0-42a0-8781-85d31dcdaaf6" providerId="ADAL" clId="{EB1D91E9-CB77-4DE6-9EDF-DBCD65D73DB3}"/>
    <pc:docChg chg="undo custSel addSld delSld modSld">
      <pc:chgData name="Kris Storms" userId="f45f90a2-22b0-42a0-8781-85d31dcdaaf6" providerId="ADAL" clId="{EB1D91E9-CB77-4DE6-9EDF-DBCD65D73DB3}" dt="2022-02-20T19:09:17.708" v="264"/>
      <pc:docMkLst>
        <pc:docMk/>
      </pc:docMkLst>
      <pc:sldChg chg="addSp delSp modSp mod modTransition modAnim">
        <pc:chgData name="Kris Storms" userId="f45f90a2-22b0-42a0-8781-85d31dcdaaf6" providerId="ADAL" clId="{EB1D91E9-CB77-4DE6-9EDF-DBCD65D73DB3}" dt="2022-02-05T21:24:35.599" v="101" actId="1076"/>
        <pc:sldMkLst>
          <pc:docMk/>
          <pc:sldMk cId="0" sldId="256"/>
        </pc:sldMkLst>
        <pc:picChg chg="add del mod">
          <ac:chgData name="Kris Storms" userId="f45f90a2-22b0-42a0-8781-85d31dcdaaf6" providerId="ADAL" clId="{EB1D91E9-CB77-4DE6-9EDF-DBCD65D73DB3}" dt="2022-02-04T15:45:57.449" v="1"/>
          <ac:picMkLst>
            <pc:docMk/>
            <pc:sldMk cId="0" sldId="256"/>
            <ac:picMk id="2" creationId="{D5C5D508-F449-4D6A-A1EB-7EDDE38D08D2}"/>
          </ac:picMkLst>
        </pc:picChg>
        <pc:picChg chg="add del mod">
          <ac:chgData name="Kris Storms" userId="f45f90a2-22b0-42a0-8781-85d31dcdaaf6" providerId="ADAL" clId="{EB1D91E9-CB77-4DE6-9EDF-DBCD65D73DB3}" dt="2022-02-05T19:49:59.207" v="11"/>
          <ac:picMkLst>
            <pc:docMk/>
            <pc:sldMk cId="0" sldId="256"/>
            <ac:picMk id="2" creationId="{E7479CF8-822D-4D87-B01F-F3622AC50AA1}"/>
          </ac:picMkLst>
        </pc:picChg>
        <pc:picChg chg="add del mod">
          <ac:chgData name="Kris Storms" userId="f45f90a2-22b0-42a0-8781-85d31dcdaaf6" providerId="ADAL" clId="{EB1D91E9-CB77-4DE6-9EDF-DBCD65D73DB3}" dt="2022-02-05T19:54:32.736" v="19"/>
          <ac:picMkLst>
            <pc:docMk/>
            <pc:sldMk cId="0" sldId="256"/>
            <ac:picMk id="3" creationId="{029F1346-A66F-4468-9FA8-F3F0E128F7D6}"/>
          </ac:picMkLst>
        </pc:picChg>
        <pc:picChg chg="add del mod">
          <ac:chgData name="Kris Storms" userId="f45f90a2-22b0-42a0-8781-85d31dcdaaf6" providerId="ADAL" clId="{EB1D91E9-CB77-4DE6-9EDF-DBCD65D73DB3}" dt="2022-02-05T19:56:47.648" v="23"/>
          <ac:picMkLst>
            <pc:docMk/>
            <pc:sldMk cId="0" sldId="256"/>
            <ac:picMk id="4" creationId="{3D2BBF0E-575A-493E-A17E-FA78234327F1}"/>
          </ac:picMkLst>
        </pc:picChg>
        <pc:picChg chg="add mod">
          <ac:chgData name="Kris Storms" userId="f45f90a2-22b0-42a0-8781-85d31dcdaaf6" providerId="ADAL" clId="{EB1D91E9-CB77-4DE6-9EDF-DBCD65D73DB3}" dt="2022-02-05T19:59:32.461" v="28"/>
          <ac:picMkLst>
            <pc:docMk/>
            <pc:sldMk cId="0" sldId="256"/>
            <ac:picMk id="5" creationId="{F4D04203-9795-4199-A2A2-9B5ABC5C3BA0}"/>
          </ac:picMkLst>
        </pc:picChg>
        <pc:picChg chg="mod">
          <ac:chgData name="Kris Storms" userId="f45f90a2-22b0-42a0-8781-85d31dcdaaf6" providerId="ADAL" clId="{EB1D91E9-CB77-4DE6-9EDF-DBCD65D73DB3}" dt="2022-02-05T21:24:34.167" v="100" actId="1076"/>
          <ac:picMkLst>
            <pc:docMk/>
            <pc:sldMk cId="0" sldId="256"/>
            <ac:picMk id="257" creationId="{00000000-0000-0000-0000-000000000000}"/>
          </ac:picMkLst>
        </pc:picChg>
        <pc:picChg chg="mod">
          <ac:chgData name="Kris Storms" userId="f45f90a2-22b0-42a0-8781-85d31dcdaaf6" providerId="ADAL" clId="{EB1D91E9-CB77-4DE6-9EDF-DBCD65D73DB3}" dt="2022-02-05T21:24:35.599" v="101" actId="1076"/>
          <ac:picMkLst>
            <pc:docMk/>
            <pc:sldMk cId="0" sldId="256"/>
            <ac:picMk id="4098" creationId="{00000000-0000-0000-0000-000000000000}"/>
          </ac:picMkLst>
        </pc:picChg>
      </pc:sldChg>
      <pc:sldChg chg="addSp delSp modSp del modTransition modAnim">
        <pc:chgData name="Kris Storms" userId="f45f90a2-22b0-42a0-8781-85d31dcdaaf6" providerId="ADAL" clId="{EB1D91E9-CB77-4DE6-9EDF-DBCD65D73DB3}" dt="2022-02-05T20:59:42.016" v="93" actId="47"/>
        <pc:sldMkLst>
          <pc:docMk/>
          <pc:sldMk cId="0" sldId="257"/>
        </pc:sldMkLst>
        <pc:picChg chg="add del mod">
          <ac:chgData name="Kris Storms" userId="f45f90a2-22b0-42a0-8781-85d31dcdaaf6" providerId="ADAL" clId="{EB1D91E9-CB77-4DE6-9EDF-DBCD65D73DB3}" dt="2022-02-04T15:46:39.381" v="3"/>
          <ac:picMkLst>
            <pc:docMk/>
            <pc:sldMk cId="0" sldId="257"/>
            <ac:picMk id="3" creationId="{37D98924-3389-4883-B18B-C0CE57381258}"/>
          </ac:picMkLst>
        </pc:picChg>
        <pc:picChg chg="add del mod">
          <ac:chgData name="Kris Storms" userId="f45f90a2-22b0-42a0-8781-85d31dcdaaf6" providerId="ADAL" clId="{EB1D91E9-CB77-4DE6-9EDF-DBCD65D73DB3}" dt="2022-02-05T19:51:07.731" v="13"/>
          <ac:picMkLst>
            <pc:docMk/>
            <pc:sldMk cId="0" sldId="257"/>
            <ac:picMk id="3" creationId="{D06379DD-B983-41CA-BAAD-47B64EA10DBF}"/>
          </ac:picMkLst>
        </pc:picChg>
        <pc:picChg chg="add del mod">
          <ac:chgData name="Kris Storms" userId="f45f90a2-22b0-42a0-8781-85d31dcdaaf6" providerId="ADAL" clId="{EB1D91E9-CB77-4DE6-9EDF-DBCD65D73DB3}" dt="2022-02-05T19:56:47.648" v="23"/>
          <ac:picMkLst>
            <pc:docMk/>
            <pc:sldMk cId="0" sldId="257"/>
            <ac:picMk id="3" creationId="{ED038136-22D0-42F8-A2FB-BE8536B91819}"/>
          </ac:picMkLst>
        </pc:picChg>
        <pc:picChg chg="add del mod">
          <ac:chgData name="Kris Storms" userId="f45f90a2-22b0-42a0-8781-85d31dcdaaf6" providerId="ADAL" clId="{EB1D91E9-CB77-4DE6-9EDF-DBCD65D73DB3}" dt="2022-02-05T19:51:28.552" v="15"/>
          <ac:picMkLst>
            <pc:docMk/>
            <pc:sldMk cId="0" sldId="257"/>
            <ac:picMk id="7" creationId="{44E7D4CA-7198-4E0F-B32B-EB7A0BFC2039}"/>
          </ac:picMkLst>
        </pc:picChg>
        <pc:picChg chg="add mod">
          <ac:chgData name="Kris Storms" userId="f45f90a2-22b0-42a0-8781-85d31dcdaaf6" providerId="ADAL" clId="{EB1D91E9-CB77-4DE6-9EDF-DBCD65D73DB3}" dt="2022-02-05T19:59:32.461" v="28"/>
          <ac:picMkLst>
            <pc:docMk/>
            <pc:sldMk cId="0" sldId="257"/>
            <ac:picMk id="7" creationId="{F4BEC71E-F25F-4858-8DF4-521C3F5EC817}"/>
          </ac:picMkLst>
        </pc:picChg>
      </pc:sldChg>
      <pc:sldChg chg="addSp delSp modSp modTransition modAnim">
        <pc:chgData name="Kris Storms" userId="f45f90a2-22b0-42a0-8781-85d31dcdaaf6" providerId="ADAL" clId="{EB1D91E9-CB77-4DE6-9EDF-DBCD65D73DB3}" dt="2022-02-05T20:17:55.558" v="46"/>
        <pc:sldMkLst>
          <pc:docMk/>
          <pc:sldMk cId="3421525454" sldId="260"/>
        </pc:sldMkLst>
        <pc:picChg chg="add del mod">
          <ac:chgData name="Kris Storms" userId="f45f90a2-22b0-42a0-8781-85d31dcdaaf6" providerId="ADAL" clId="{EB1D91E9-CB77-4DE6-9EDF-DBCD65D73DB3}" dt="2022-02-04T16:07:33.035" v="9"/>
          <ac:picMkLst>
            <pc:docMk/>
            <pc:sldMk cId="3421525454" sldId="260"/>
            <ac:picMk id="2" creationId="{D495A22B-7D9A-423C-9CC8-D96124A2B5F5}"/>
          </ac:picMkLst>
        </pc:picChg>
        <pc:picChg chg="add del mod">
          <ac:chgData name="Kris Storms" userId="f45f90a2-22b0-42a0-8781-85d31dcdaaf6" providerId="ADAL" clId="{EB1D91E9-CB77-4DE6-9EDF-DBCD65D73DB3}" dt="2022-02-05T19:58:05.729" v="27"/>
          <ac:picMkLst>
            <pc:docMk/>
            <pc:sldMk cId="3421525454" sldId="260"/>
            <ac:picMk id="2" creationId="{D5A83032-243E-4FD3-9E54-719B4393F6F3}"/>
          </ac:picMkLst>
        </pc:picChg>
        <pc:picChg chg="add del mod">
          <ac:chgData name="Kris Storms" userId="f45f90a2-22b0-42a0-8781-85d31dcdaaf6" providerId="ADAL" clId="{EB1D91E9-CB77-4DE6-9EDF-DBCD65D73DB3}" dt="2022-02-05T20:13:09.645" v="41"/>
          <ac:picMkLst>
            <pc:docMk/>
            <pc:sldMk cId="3421525454" sldId="260"/>
            <ac:picMk id="3" creationId="{0B94B165-77D8-43D5-AA0C-01EE8857EE9A}"/>
          </ac:picMkLst>
        </pc:picChg>
        <pc:picChg chg="add del mod">
          <ac:chgData name="Kris Storms" userId="f45f90a2-22b0-42a0-8781-85d31dcdaaf6" providerId="ADAL" clId="{EB1D91E9-CB77-4DE6-9EDF-DBCD65D73DB3}" dt="2022-02-05T20:15:41.324" v="43"/>
          <ac:picMkLst>
            <pc:docMk/>
            <pc:sldMk cId="3421525454" sldId="260"/>
            <ac:picMk id="4" creationId="{4E47C088-D911-4E18-AD87-C0DCA8E48452}"/>
          </ac:picMkLst>
        </pc:picChg>
        <pc:picChg chg="add del mod">
          <ac:chgData name="Kris Storms" userId="f45f90a2-22b0-42a0-8781-85d31dcdaaf6" providerId="ADAL" clId="{EB1D91E9-CB77-4DE6-9EDF-DBCD65D73DB3}" dt="2022-02-05T20:17:08.634" v="45"/>
          <ac:picMkLst>
            <pc:docMk/>
            <pc:sldMk cId="3421525454" sldId="260"/>
            <ac:picMk id="5" creationId="{9EB1589E-7DA8-4255-918D-ADDF386EE9EF}"/>
          </ac:picMkLst>
        </pc:picChg>
        <pc:picChg chg="add mod">
          <ac:chgData name="Kris Storms" userId="f45f90a2-22b0-42a0-8781-85d31dcdaaf6" providerId="ADAL" clId="{EB1D91E9-CB77-4DE6-9EDF-DBCD65D73DB3}" dt="2022-02-05T20:17:55.558" v="46"/>
          <ac:picMkLst>
            <pc:docMk/>
            <pc:sldMk cId="3421525454" sldId="260"/>
            <ac:picMk id="6" creationId="{D50188D1-89FF-4A14-9FBF-E11371FFD39B}"/>
          </ac:picMkLst>
        </pc:picChg>
      </pc:sldChg>
      <pc:sldChg chg="addSp delSp modSp modTransition modAnim">
        <pc:chgData name="Kris Storms" userId="f45f90a2-22b0-42a0-8781-85d31dcdaaf6" providerId="ADAL" clId="{EB1D91E9-CB77-4DE6-9EDF-DBCD65D73DB3}" dt="2022-02-20T18:54:24.209" v="235"/>
        <pc:sldMkLst>
          <pc:docMk/>
          <pc:sldMk cId="0" sldId="261"/>
        </pc:sldMkLst>
        <pc:picChg chg="add del mod">
          <ac:chgData name="Kris Storms" userId="f45f90a2-22b0-42a0-8781-85d31dcdaaf6" providerId="ADAL" clId="{EB1D91E9-CB77-4DE6-9EDF-DBCD65D73DB3}" dt="2022-02-05T19:52:22.916" v="17"/>
          <ac:picMkLst>
            <pc:docMk/>
            <pc:sldMk cId="0" sldId="261"/>
            <ac:picMk id="3" creationId="{1529A00B-99DF-455A-8419-554107626C94}"/>
          </ac:picMkLst>
        </pc:picChg>
        <pc:picChg chg="add del mod">
          <ac:chgData name="Kris Storms" userId="f45f90a2-22b0-42a0-8781-85d31dcdaaf6" providerId="ADAL" clId="{EB1D91E9-CB77-4DE6-9EDF-DBCD65D73DB3}" dt="2022-02-04T16:07:33.035" v="9"/>
          <ac:picMkLst>
            <pc:docMk/>
            <pc:sldMk cId="0" sldId="261"/>
            <ac:picMk id="3" creationId="{205BACD3-55E7-46AA-9D81-8CE660FDC0BD}"/>
          </ac:picMkLst>
        </pc:picChg>
        <pc:picChg chg="add del mod">
          <ac:chgData name="Kris Storms" userId="f45f90a2-22b0-42a0-8781-85d31dcdaaf6" providerId="ADAL" clId="{EB1D91E9-CB77-4DE6-9EDF-DBCD65D73DB3}" dt="2022-02-05T19:57:40.313" v="25"/>
          <ac:picMkLst>
            <pc:docMk/>
            <pc:sldMk cId="0" sldId="261"/>
            <ac:picMk id="3" creationId="{468C2B5A-9257-410B-B475-CC6224E460C4}"/>
          </ac:picMkLst>
        </pc:picChg>
        <pc:picChg chg="add del mod">
          <ac:chgData name="Kris Storms" userId="f45f90a2-22b0-42a0-8781-85d31dcdaaf6" providerId="ADAL" clId="{EB1D91E9-CB77-4DE6-9EDF-DBCD65D73DB3}" dt="2022-02-20T18:53:37.763" v="232"/>
          <ac:picMkLst>
            <pc:docMk/>
            <pc:sldMk cId="0" sldId="261"/>
            <ac:picMk id="3" creationId="{AB9818BB-566C-422E-A34E-4ABB54C69793}"/>
          </ac:picMkLst>
        </pc:picChg>
        <pc:picChg chg="add del mod">
          <ac:chgData name="Kris Storms" userId="f45f90a2-22b0-42a0-8781-85d31dcdaaf6" providerId="ADAL" clId="{EB1D91E9-CB77-4DE6-9EDF-DBCD65D73DB3}" dt="2022-02-05T20:03:21.766" v="32"/>
          <ac:picMkLst>
            <pc:docMk/>
            <pc:sldMk cId="0" sldId="261"/>
            <ac:picMk id="5" creationId="{22F08D82-25F5-48C9-88F5-89D979D0C53E}"/>
          </ac:picMkLst>
        </pc:picChg>
        <pc:picChg chg="add del mod">
          <ac:chgData name="Kris Storms" userId="f45f90a2-22b0-42a0-8781-85d31dcdaaf6" providerId="ADAL" clId="{EB1D91E9-CB77-4DE6-9EDF-DBCD65D73DB3}" dt="2022-02-20T18:53:57.955" v="234"/>
          <ac:picMkLst>
            <pc:docMk/>
            <pc:sldMk cId="0" sldId="261"/>
            <ac:picMk id="5" creationId="{94228BCB-A5C4-45F9-B9B7-F6F52B69E686}"/>
          </ac:picMkLst>
        </pc:picChg>
        <pc:picChg chg="add mod">
          <ac:chgData name="Kris Storms" userId="f45f90a2-22b0-42a0-8781-85d31dcdaaf6" providerId="ADAL" clId="{EB1D91E9-CB77-4DE6-9EDF-DBCD65D73DB3}" dt="2022-02-20T18:54:24.209" v="235"/>
          <ac:picMkLst>
            <pc:docMk/>
            <pc:sldMk cId="0" sldId="261"/>
            <ac:picMk id="8" creationId="{5F6891D4-9D05-4C10-B797-C0A8EE281A33}"/>
          </ac:picMkLst>
        </pc:picChg>
        <pc:picChg chg="add del mod">
          <ac:chgData name="Kris Storms" userId="f45f90a2-22b0-42a0-8781-85d31dcdaaf6" providerId="ADAL" clId="{EB1D91E9-CB77-4DE6-9EDF-DBCD65D73DB3}" dt="2022-02-05T20:04:12.998" v="34"/>
          <ac:picMkLst>
            <pc:docMk/>
            <pc:sldMk cId="0" sldId="261"/>
            <ac:picMk id="8" creationId="{CCD394B0-7D6B-4894-92C7-B0ED26924B7B}"/>
          </ac:picMkLst>
        </pc:picChg>
        <pc:picChg chg="add del mod">
          <ac:chgData name="Kris Storms" userId="f45f90a2-22b0-42a0-8781-85d31dcdaaf6" providerId="ADAL" clId="{EB1D91E9-CB77-4DE6-9EDF-DBCD65D73DB3}" dt="2022-02-05T20:04:36.427" v="36"/>
          <ac:picMkLst>
            <pc:docMk/>
            <pc:sldMk cId="0" sldId="261"/>
            <ac:picMk id="10" creationId="{3A9524A6-BE31-49F0-84E4-E4F251A945E8}"/>
          </ac:picMkLst>
        </pc:picChg>
        <pc:picChg chg="add del mod">
          <ac:chgData name="Kris Storms" userId="f45f90a2-22b0-42a0-8781-85d31dcdaaf6" providerId="ADAL" clId="{EB1D91E9-CB77-4DE6-9EDF-DBCD65D73DB3}" dt="2022-02-05T20:05:43.639" v="38"/>
          <ac:picMkLst>
            <pc:docMk/>
            <pc:sldMk cId="0" sldId="261"/>
            <ac:picMk id="11" creationId="{047DB96D-ADFE-4038-A13E-F47D28427334}"/>
          </ac:picMkLst>
        </pc:picChg>
        <pc:picChg chg="add del mod">
          <ac:chgData name="Kris Storms" userId="f45f90a2-22b0-42a0-8781-85d31dcdaaf6" providerId="ADAL" clId="{EB1D91E9-CB77-4DE6-9EDF-DBCD65D73DB3}" dt="2022-02-20T18:53:18.757" v="230"/>
          <ac:picMkLst>
            <pc:docMk/>
            <pc:sldMk cId="0" sldId="261"/>
            <ac:picMk id="12" creationId="{EFD8585B-B58D-44B7-A2B5-2198DCC27700}"/>
          </ac:picMkLst>
        </pc:picChg>
      </pc:sldChg>
      <pc:sldChg chg="addSp delSp modSp modTransition modAnim">
        <pc:chgData name="Kris Storms" userId="f45f90a2-22b0-42a0-8781-85d31dcdaaf6" providerId="ADAL" clId="{EB1D91E9-CB77-4DE6-9EDF-DBCD65D73DB3}" dt="2022-02-20T19:01:36.347" v="241"/>
        <pc:sldMkLst>
          <pc:docMk/>
          <pc:sldMk cId="3105845505" sldId="274"/>
        </pc:sldMkLst>
        <pc:picChg chg="add del mod">
          <ac:chgData name="Kris Storms" userId="f45f90a2-22b0-42a0-8781-85d31dcdaaf6" providerId="ADAL" clId="{EB1D91E9-CB77-4DE6-9EDF-DBCD65D73DB3}" dt="2022-02-04T16:07:33.035" v="9"/>
          <ac:picMkLst>
            <pc:docMk/>
            <pc:sldMk cId="3105845505" sldId="274"/>
            <ac:picMk id="2" creationId="{0337BA9D-5279-42A5-ADDC-123ACA04B926}"/>
          </ac:picMkLst>
        </pc:picChg>
        <pc:picChg chg="add del mod">
          <ac:chgData name="Kris Storms" userId="f45f90a2-22b0-42a0-8781-85d31dcdaaf6" providerId="ADAL" clId="{EB1D91E9-CB77-4DE6-9EDF-DBCD65D73DB3}" dt="2022-02-20T18:59:40.136" v="238"/>
          <ac:picMkLst>
            <pc:docMk/>
            <pc:sldMk cId="3105845505" sldId="274"/>
            <ac:picMk id="2" creationId="{4654FC82-8496-447C-B950-748C5A5268D1}"/>
          </ac:picMkLst>
        </pc:picChg>
        <pc:picChg chg="add del mod">
          <ac:chgData name="Kris Storms" userId="f45f90a2-22b0-42a0-8781-85d31dcdaaf6" providerId="ADAL" clId="{EB1D91E9-CB77-4DE6-9EDF-DBCD65D73DB3}" dt="2022-02-05T22:00:39.428" v="211"/>
          <ac:picMkLst>
            <pc:docMk/>
            <pc:sldMk cId="3105845505" sldId="274"/>
            <ac:picMk id="2" creationId="{70A94337-FC22-4D1D-A760-11E6907831B6}"/>
          </ac:picMkLst>
        </pc:picChg>
        <pc:picChg chg="add del mod">
          <ac:chgData name="Kris Storms" userId="f45f90a2-22b0-42a0-8781-85d31dcdaaf6" providerId="ADAL" clId="{EB1D91E9-CB77-4DE6-9EDF-DBCD65D73DB3}" dt="2022-02-05T22:00:48.235" v="213"/>
          <ac:picMkLst>
            <pc:docMk/>
            <pc:sldMk cId="3105845505" sldId="274"/>
            <ac:picMk id="8" creationId="{5A18795E-4A3B-4B7B-976E-056AD3E5BCF4}"/>
          </ac:picMkLst>
        </pc:picChg>
        <pc:picChg chg="add del mod">
          <ac:chgData name="Kris Storms" userId="f45f90a2-22b0-42a0-8781-85d31dcdaaf6" providerId="ADAL" clId="{EB1D91E9-CB77-4DE6-9EDF-DBCD65D73DB3}" dt="2022-02-20T18:59:51.220" v="240"/>
          <ac:picMkLst>
            <pc:docMk/>
            <pc:sldMk cId="3105845505" sldId="274"/>
            <ac:picMk id="8" creationId="{CFDBF571-ADCF-4335-B249-56EC76567662}"/>
          </ac:picMkLst>
        </pc:picChg>
        <pc:picChg chg="add mod">
          <ac:chgData name="Kris Storms" userId="f45f90a2-22b0-42a0-8781-85d31dcdaaf6" providerId="ADAL" clId="{EB1D91E9-CB77-4DE6-9EDF-DBCD65D73DB3}" dt="2022-02-20T19:01:36.347" v="241"/>
          <ac:picMkLst>
            <pc:docMk/>
            <pc:sldMk cId="3105845505" sldId="274"/>
            <ac:picMk id="9" creationId="{6DFE0F2E-6C78-4F9F-B1FD-8C4017E06EE2}"/>
          </ac:picMkLst>
        </pc:picChg>
        <pc:picChg chg="add del mod">
          <ac:chgData name="Kris Storms" userId="f45f90a2-22b0-42a0-8781-85d31dcdaaf6" providerId="ADAL" clId="{EB1D91E9-CB77-4DE6-9EDF-DBCD65D73DB3}" dt="2022-02-05T22:01:32.943" v="215"/>
          <ac:picMkLst>
            <pc:docMk/>
            <pc:sldMk cId="3105845505" sldId="274"/>
            <ac:picMk id="9" creationId="{7CBA35D3-300F-403E-8F7E-ECB38A82083E}"/>
          </ac:picMkLst>
        </pc:picChg>
        <pc:picChg chg="add del mod">
          <ac:chgData name="Kris Storms" userId="f45f90a2-22b0-42a0-8781-85d31dcdaaf6" providerId="ADAL" clId="{EB1D91E9-CB77-4DE6-9EDF-DBCD65D73DB3}" dt="2022-02-20T18:58:22.847" v="236"/>
          <ac:picMkLst>
            <pc:docMk/>
            <pc:sldMk cId="3105845505" sldId="274"/>
            <ac:picMk id="10" creationId="{5CCCD084-9F90-445A-BC3B-73AB2611D33B}"/>
          </ac:picMkLst>
        </pc:picChg>
      </pc:sldChg>
      <pc:sldChg chg="addSp delSp modSp mod modTransition modAnim">
        <pc:chgData name="Kris Storms" userId="f45f90a2-22b0-42a0-8781-85d31dcdaaf6" providerId="ADAL" clId="{EB1D91E9-CB77-4DE6-9EDF-DBCD65D73DB3}" dt="2022-02-20T19:09:17.708" v="264"/>
        <pc:sldMkLst>
          <pc:docMk/>
          <pc:sldMk cId="0" sldId="278"/>
        </pc:sldMkLst>
        <pc:spChg chg="mod">
          <ac:chgData name="Kris Storms" userId="f45f90a2-22b0-42a0-8781-85d31dcdaaf6" providerId="ADAL" clId="{EB1D91E9-CB77-4DE6-9EDF-DBCD65D73DB3}" dt="2022-02-05T21:42:10.836" v="182" actId="1076"/>
          <ac:spMkLst>
            <pc:docMk/>
            <pc:sldMk cId="0" sldId="278"/>
            <ac:spMk id="12" creationId="{00000000-0000-0000-0000-000000000000}"/>
          </ac:spMkLst>
        </pc:spChg>
        <pc:picChg chg="add del mod">
          <ac:chgData name="Kris Storms" userId="f45f90a2-22b0-42a0-8781-85d31dcdaaf6" providerId="ADAL" clId="{EB1D91E9-CB77-4DE6-9EDF-DBCD65D73DB3}" dt="2022-02-04T16:07:33.035" v="9"/>
          <ac:picMkLst>
            <pc:docMk/>
            <pc:sldMk cId="0" sldId="278"/>
            <ac:picMk id="2" creationId="{1C3349DB-0D73-4A3B-9E43-C99E7DC136F7}"/>
          </ac:picMkLst>
        </pc:picChg>
        <pc:picChg chg="add del mod">
          <ac:chgData name="Kris Storms" userId="f45f90a2-22b0-42a0-8781-85d31dcdaaf6" providerId="ADAL" clId="{EB1D91E9-CB77-4DE6-9EDF-DBCD65D73DB3}" dt="2022-02-20T19:07:01.539" v="254"/>
          <ac:picMkLst>
            <pc:docMk/>
            <pc:sldMk cId="0" sldId="278"/>
            <ac:picMk id="2" creationId="{A3A81061-20A7-4605-BEEC-55DE7E9AFCB7}"/>
          </ac:picMkLst>
        </pc:picChg>
        <pc:picChg chg="add del mod">
          <ac:chgData name="Kris Storms" userId="f45f90a2-22b0-42a0-8781-85d31dcdaaf6" providerId="ADAL" clId="{EB1D91E9-CB77-4DE6-9EDF-DBCD65D73DB3}" dt="2022-02-05T21:47:56.895" v="184"/>
          <ac:picMkLst>
            <pc:docMk/>
            <pc:sldMk cId="0" sldId="278"/>
            <ac:picMk id="2" creationId="{E21327AF-E9AB-4BD0-8530-C0AAD552A875}"/>
          </ac:picMkLst>
        </pc:picChg>
        <pc:picChg chg="add del mod">
          <ac:chgData name="Kris Storms" userId="f45f90a2-22b0-42a0-8781-85d31dcdaaf6" providerId="ADAL" clId="{EB1D91E9-CB77-4DE6-9EDF-DBCD65D73DB3}" dt="2022-02-05T20:44:27.034" v="81"/>
          <ac:picMkLst>
            <pc:docMk/>
            <pc:sldMk cId="0" sldId="278"/>
            <ac:picMk id="2" creationId="{FBCD950A-EAD6-457B-9750-298EE9CC51EE}"/>
          </ac:picMkLst>
        </pc:picChg>
        <pc:picChg chg="add del mod">
          <ac:chgData name="Kris Storms" userId="f45f90a2-22b0-42a0-8781-85d31dcdaaf6" providerId="ADAL" clId="{EB1D91E9-CB77-4DE6-9EDF-DBCD65D73DB3}" dt="2022-02-20T19:08:04.426" v="258"/>
          <ac:picMkLst>
            <pc:docMk/>
            <pc:sldMk cId="0" sldId="278"/>
            <ac:picMk id="3" creationId="{61DFABFF-6A92-4BF7-8416-A6DC53DFDFFC}"/>
          </ac:picMkLst>
        </pc:picChg>
        <pc:picChg chg="add del mod">
          <ac:chgData name="Kris Storms" userId="f45f90a2-22b0-42a0-8781-85d31dcdaaf6" providerId="ADAL" clId="{EB1D91E9-CB77-4DE6-9EDF-DBCD65D73DB3}" dt="2022-02-05T20:53:16.259" v="86"/>
          <ac:picMkLst>
            <pc:docMk/>
            <pc:sldMk cId="0" sldId="278"/>
            <ac:picMk id="3" creationId="{A275C65B-3553-4295-A12E-E79E60B809E8}"/>
          </ac:picMkLst>
        </pc:picChg>
        <pc:picChg chg="add del mod">
          <ac:chgData name="Kris Storms" userId="f45f90a2-22b0-42a0-8781-85d31dcdaaf6" providerId="ADAL" clId="{EB1D91E9-CB77-4DE6-9EDF-DBCD65D73DB3}" dt="2022-02-05T21:48:29.108" v="187"/>
          <ac:picMkLst>
            <pc:docMk/>
            <pc:sldMk cId="0" sldId="278"/>
            <ac:picMk id="3" creationId="{E5A9FE31-93D1-407D-B52A-107607D396F4}"/>
          </ac:picMkLst>
        </pc:picChg>
        <pc:picChg chg="add del mod">
          <ac:chgData name="Kris Storms" userId="f45f90a2-22b0-42a0-8781-85d31dcdaaf6" providerId="ADAL" clId="{EB1D91E9-CB77-4DE6-9EDF-DBCD65D73DB3}" dt="2022-02-05T20:55:05.261" v="92"/>
          <ac:picMkLst>
            <pc:docMk/>
            <pc:sldMk cId="0" sldId="278"/>
            <ac:picMk id="4" creationId="{340CBECD-429D-47DA-85B1-B2384FA02C3F}"/>
          </ac:picMkLst>
        </pc:picChg>
        <pc:picChg chg="add del mod">
          <ac:chgData name="Kris Storms" userId="f45f90a2-22b0-42a0-8781-85d31dcdaaf6" providerId="ADAL" clId="{EB1D91E9-CB77-4DE6-9EDF-DBCD65D73DB3}" dt="2022-02-05T21:48:44.932" v="189"/>
          <ac:picMkLst>
            <pc:docMk/>
            <pc:sldMk cId="0" sldId="278"/>
            <ac:picMk id="4" creationId="{6FDDA2E8-DB5D-4752-8B3D-BC9F30BE0F58}"/>
          </ac:picMkLst>
        </pc:picChg>
        <pc:picChg chg="add del mod">
          <ac:chgData name="Kris Storms" userId="f45f90a2-22b0-42a0-8781-85d31dcdaaf6" providerId="ADAL" clId="{EB1D91E9-CB77-4DE6-9EDF-DBCD65D73DB3}" dt="2022-02-20T19:08:41.194" v="262"/>
          <ac:picMkLst>
            <pc:docMk/>
            <pc:sldMk cId="0" sldId="278"/>
            <ac:picMk id="4" creationId="{AA76FF7E-66BE-4D37-8748-001EC2C9A5CF}"/>
          </ac:picMkLst>
        </pc:picChg>
        <pc:picChg chg="add mod">
          <ac:chgData name="Kris Storms" userId="f45f90a2-22b0-42a0-8781-85d31dcdaaf6" providerId="ADAL" clId="{EB1D91E9-CB77-4DE6-9EDF-DBCD65D73DB3}" dt="2022-02-20T19:09:17.708" v="264"/>
          <ac:picMkLst>
            <pc:docMk/>
            <pc:sldMk cId="0" sldId="278"/>
            <ac:picMk id="5" creationId="{03357BAB-31FF-40E3-A560-C45C2E5C7195}"/>
          </ac:picMkLst>
        </pc:picChg>
        <pc:picChg chg="add del mod">
          <ac:chgData name="Kris Storms" userId="f45f90a2-22b0-42a0-8781-85d31dcdaaf6" providerId="ADAL" clId="{EB1D91E9-CB77-4DE6-9EDF-DBCD65D73DB3}" dt="2022-02-05T21:48:57.925" v="191"/>
          <ac:picMkLst>
            <pc:docMk/>
            <pc:sldMk cId="0" sldId="278"/>
            <ac:picMk id="5" creationId="{7D9106CB-7673-4E8C-921E-0C4C39AAE92F}"/>
          </ac:picMkLst>
        </pc:picChg>
        <pc:picChg chg="add del mod">
          <ac:chgData name="Kris Storms" userId="f45f90a2-22b0-42a0-8781-85d31dcdaaf6" providerId="ADAL" clId="{EB1D91E9-CB77-4DE6-9EDF-DBCD65D73DB3}" dt="2022-02-05T21:49:58.115" v="193"/>
          <ac:picMkLst>
            <pc:docMk/>
            <pc:sldMk cId="0" sldId="278"/>
            <ac:picMk id="6" creationId="{FED037C4-9975-43BD-9ABD-ACB9E9780FC5}"/>
          </ac:picMkLst>
        </pc:picChg>
        <pc:picChg chg="add del mod">
          <ac:chgData name="Kris Storms" userId="f45f90a2-22b0-42a0-8781-85d31dcdaaf6" providerId="ADAL" clId="{EB1D91E9-CB77-4DE6-9EDF-DBCD65D73DB3}" dt="2022-02-05T21:56:04.829" v="198"/>
          <ac:picMkLst>
            <pc:docMk/>
            <pc:sldMk cId="0" sldId="278"/>
            <ac:picMk id="7" creationId="{E3E99097-B95E-4C1A-A8C0-BAD1ACAA168E}"/>
          </ac:picMkLst>
        </pc:picChg>
        <pc:picChg chg="add del mod">
          <ac:chgData name="Kris Storms" userId="f45f90a2-22b0-42a0-8781-85d31dcdaaf6" providerId="ADAL" clId="{EB1D91E9-CB77-4DE6-9EDF-DBCD65D73DB3}" dt="2022-02-05T21:57:32.612" v="200"/>
          <ac:picMkLst>
            <pc:docMk/>
            <pc:sldMk cId="0" sldId="278"/>
            <ac:picMk id="8" creationId="{E4853C6F-12D8-4CB7-859F-EABECB2E37CC}"/>
          </ac:picMkLst>
        </pc:picChg>
        <pc:picChg chg="add del mod">
          <ac:chgData name="Kris Storms" userId="f45f90a2-22b0-42a0-8781-85d31dcdaaf6" providerId="ADAL" clId="{EB1D91E9-CB77-4DE6-9EDF-DBCD65D73DB3}" dt="2022-02-05T21:58:33.524" v="206"/>
          <ac:picMkLst>
            <pc:docMk/>
            <pc:sldMk cId="0" sldId="278"/>
            <ac:picMk id="9" creationId="{BBB554F7-FB3D-47B5-A230-C272600E1278}"/>
          </ac:picMkLst>
        </pc:picChg>
        <pc:picChg chg="add del mod">
          <ac:chgData name="Kris Storms" userId="f45f90a2-22b0-42a0-8781-85d31dcdaaf6" providerId="ADAL" clId="{EB1D91E9-CB77-4DE6-9EDF-DBCD65D73DB3}" dt="2022-02-05T21:58:44.908" v="208"/>
          <ac:picMkLst>
            <pc:docMk/>
            <pc:sldMk cId="0" sldId="278"/>
            <ac:picMk id="10" creationId="{95FDE27D-A520-4725-995A-4CDFD371AC2C}"/>
          </ac:picMkLst>
        </pc:picChg>
        <pc:picChg chg="add del mod">
          <ac:chgData name="Kris Storms" userId="f45f90a2-22b0-42a0-8781-85d31dcdaaf6" providerId="ADAL" clId="{EB1D91E9-CB77-4DE6-9EDF-DBCD65D73DB3}" dt="2022-02-20T19:05:55.813" v="250"/>
          <ac:picMkLst>
            <pc:docMk/>
            <pc:sldMk cId="0" sldId="278"/>
            <ac:picMk id="11" creationId="{B15434C1-EDEA-4F96-8868-979A007FA6B5}"/>
          </ac:picMkLst>
        </pc:picChg>
      </pc:sldChg>
      <pc:sldChg chg="addSp delSp modSp mod modTransition modAnim">
        <pc:chgData name="Kris Storms" userId="f45f90a2-22b0-42a0-8781-85d31dcdaaf6" providerId="ADAL" clId="{EB1D91E9-CB77-4DE6-9EDF-DBCD65D73DB3}" dt="2022-02-20T18:52:28.773" v="229"/>
        <pc:sldMkLst>
          <pc:docMk/>
          <pc:sldMk cId="3590170064" sldId="279"/>
        </pc:sldMkLst>
        <pc:spChg chg="add mod">
          <ac:chgData name="Kris Storms" userId="f45f90a2-22b0-42a0-8781-85d31dcdaaf6" providerId="ADAL" clId="{EB1D91E9-CB77-4DE6-9EDF-DBCD65D73DB3}" dt="2022-02-05T21:22:54.858" v="98" actId="1076"/>
          <ac:spMkLst>
            <pc:docMk/>
            <pc:sldMk cId="3590170064" sldId="279"/>
            <ac:spMk id="6" creationId="{2DEC7489-762B-4044-AF80-6B36186033C7}"/>
          </ac:spMkLst>
        </pc:spChg>
        <pc:picChg chg="add del mod">
          <ac:chgData name="Kris Storms" userId="f45f90a2-22b0-42a0-8781-85d31dcdaaf6" providerId="ADAL" clId="{EB1D91E9-CB77-4DE6-9EDF-DBCD65D73DB3}" dt="2022-02-20T18:42:36.881" v="220"/>
          <ac:picMkLst>
            <pc:docMk/>
            <pc:sldMk cId="3590170064" sldId="279"/>
            <ac:picMk id="3" creationId="{48F25599-EFF6-4FA7-A142-8D80FF183165}"/>
          </ac:picMkLst>
        </pc:picChg>
        <pc:picChg chg="add del mod">
          <ac:chgData name="Kris Storms" userId="f45f90a2-22b0-42a0-8781-85d31dcdaaf6" providerId="ADAL" clId="{EB1D91E9-CB77-4DE6-9EDF-DBCD65D73DB3}" dt="2022-02-05T19:52:22.916" v="17"/>
          <ac:picMkLst>
            <pc:docMk/>
            <pc:sldMk cId="3590170064" sldId="279"/>
            <ac:picMk id="3" creationId="{8CB7081A-A183-4345-9BFA-09A2F95D849C}"/>
          </ac:picMkLst>
        </pc:picChg>
        <pc:picChg chg="add del mod">
          <ac:chgData name="Kris Storms" userId="f45f90a2-22b0-42a0-8781-85d31dcdaaf6" providerId="ADAL" clId="{EB1D91E9-CB77-4DE6-9EDF-DBCD65D73DB3}" dt="2022-02-05T21:34:41.792" v="150"/>
          <ac:picMkLst>
            <pc:docMk/>
            <pc:sldMk cId="3590170064" sldId="279"/>
            <ac:picMk id="3" creationId="{B8395646-8072-4B61-8635-B3ABCCBE384C}"/>
          </ac:picMkLst>
        </pc:picChg>
        <pc:picChg chg="add del mod">
          <ac:chgData name="Kris Storms" userId="f45f90a2-22b0-42a0-8781-85d31dcdaaf6" providerId="ADAL" clId="{EB1D91E9-CB77-4DE6-9EDF-DBCD65D73DB3}" dt="2022-02-05T19:55:04.836" v="21"/>
          <ac:picMkLst>
            <pc:docMk/>
            <pc:sldMk cId="3590170064" sldId="279"/>
            <ac:picMk id="3" creationId="{FEBC0A06-2758-45BD-B28D-E50921F723BA}"/>
          </ac:picMkLst>
        </pc:picChg>
        <pc:picChg chg="add del mod">
          <ac:chgData name="Kris Storms" userId="f45f90a2-22b0-42a0-8781-85d31dcdaaf6" providerId="ADAL" clId="{EB1D91E9-CB77-4DE6-9EDF-DBCD65D73DB3}" dt="2022-02-05T19:56:47.648" v="23"/>
          <ac:picMkLst>
            <pc:docMk/>
            <pc:sldMk cId="3590170064" sldId="279"/>
            <ac:picMk id="6" creationId="{6E52FCD1-72FC-4FC9-B1C4-F52E15D5C20F}"/>
          </ac:picMkLst>
        </pc:picChg>
        <pc:picChg chg="add del mod">
          <ac:chgData name="Kris Storms" userId="f45f90a2-22b0-42a0-8781-85d31dcdaaf6" providerId="ADAL" clId="{EB1D91E9-CB77-4DE6-9EDF-DBCD65D73DB3}" dt="2022-02-05T21:35:26.335" v="152"/>
          <ac:picMkLst>
            <pc:docMk/>
            <pc:sldMk cId="3590170064" sldId="279"/>
            <ac:picMk id="7" creationId="{69CBDB4C-407B-4A11-8CD3-0BAADDF138C6}"/>
          </ac:picMkLst>
        </pc:picChg>
        <pc:picChg chg="add del mod">
          <ac:chgData name="Kris Storms" userId="f45f90a2-22b0-42a0-8781-85d31dcdaaf6" providerId="ADAL" clId="{EB1D91E9-CB77-4DE6-9EDF-DBCD65D73DB3}" dt="2022-02-20T18:45:48.336" v="222"/>
          <ac:picMkLst>
            <pc:docMk/>
            <pc:sldMk cId="3590170064" sldId="279"/>
            <ac:picMk id="7" creationId="{7108C394-98A9-40FC-812C-04F3C3BD454E}"/>
          </ac:picMkLst>
        </pc:picChg>
        <pc:picChg chg="add del mod">
          <ac:chgData name="Kris Storms" userId="f45f90a2-22b0-42a0-8781-85d31dcdaaf6" providerId="ADAL" clId="{EB1D91E9-CB77-4DE6-9EDF-DBCD65D73DB3}" dt="2022-02-05T20:01:06.697" v="29"/>
          <ac:picMkLst>
            <pc:docMk/>
            <pc:sldMk cId="3590170064" sldId="279"/>
            <ac:picMk id="7" creationId="{B7DC85F4-23DD-48A8-B393-F6B0573DC4EE}"/>
          </ac:picMkLst>
        </pc:picChg>
        <pc:picChg chg="add del mod">
          <ac:chgData name="Kris Storms" userId="f45f90a2-22b0-42a0-8781-85d31dcdaaf6" providerId="ADAL" clId="{EB1D91E9-CB77-4DE6-9EDF-DBCD65D73DB3}" dt="2022-02-20T18:50:37.922" v="224"/>
          <ac:picMkLst>
            <pc:docMk/>
            <pc:sldMk cId="3590170064" sldId="279"/>
            <ac:picMk id="8" creationId="{76243CBA-FFF7-4226-AF19-D9502E7136BA}"/>
          </ac:picMkLst>
        </pc:picChg>
        <pc:picChg chg="add del mod">
          <ac:chgData name="Kris Storms" userId="f45f90a2-22b0-42a0-8781-85d31dcdaaf6" providerId="ADAL" clId="{EB1D91E9-CB77-4DE6-9EDF-DBCD65D73DB3}" dt="2022-02-05T21:03:10.359" v="94"/>
          <ac:picMkLst>
            <pc:docMk/>
            <pc:sldMk cId="3590170064" sldId="279"/>
            <ac:picMk id="8" creationId="{E5E0D98B-A1D1-4A39-8D43-739DDCC69D7B}"/>
          </ac:picMkLst>
        </pc:picChg>
        <pc:picChg chg="add del mod">
          <ac:chgData name="Kris Storms" userId="f45f90a2-22b0-42a0-8781-85d31dcdaaf6" providerId="ADAL" clId="{EB1D91E9-CB77-4DE6-9EDF-DBCD65D73DB3}" dt="2022-02-05T21:35:40.911" v="154"/>
          <ac:picMkLst>
            <pc:docMk/>
            <pc:sldMk cId="3590170064" sldId="279"/>
            <ac:picMk id="15" creationId="{578EC5B9-F013-4815-951C-078BED62A977}"/>
          </ac:picMkLst>
        </pc:picChg>
        <pc:picChg chg="add del mod">
          <ac:chgData name="Kris Storms" userId="f45f90a2-22b0-42a0-8781-85d31dcdaaf6" providerId="ADAL" clId="{EB1D91E9-CB77-4DE6-9EDF-DBCD65D73DB3}" dt="2022-02-20T18:50:56.940" v="226"/>
          <ac:picMkLst>
            <pc:docMk/>
            <pc:sldMk cId="3590170064" sldId="279"/>
            <ac:picMk id="15" creationId="{C62DF7D8-A50D-4311-886F-3FBC2D8ECBF2}"/>
          </ac:picMkLst>
        </pc:picChg>
        <pc:picChg chg="add del mod">
          <ac:chgData name="Kris Storms" userId="f45f90a2-22b0-42a0-8781-85d31dcdaaf6" providerId="ADAL" clId="{EB1D91E9-CB77-4DE6-9EDF-DBCD65D73DB3}" dt="2022-02-05T21:35:58.966" v="156"/>
          <ac:picMkLst>
            <pc:docMk/>
            <pc:sldMk cId="3590170064" sldId="279"/>
            <ac:picMk id="16" creationId="{9030DADF-462A-4398-9E41-902E93E0B1A0}"/>
          </ac:picMkLst>
        </pc:picChg>
        <pc:picChg chg="add del mod">
          <ac:chgData name="Kris Storms" userId="f45f90a2-22b0-42a0-8781-85d31dcdaaf6" providerId="ADAL" clId="{EB1D91E9-CB77-4DE6-9EDF-DBCD65D73DB3}" dt="2022-02-20T18:51:40.980" v="228"/>
          <ac:picMkLst>
            <pc:docMk/>
            <pc:sldMk cId="3590170064" sldId="279"/>
            <ac:picMk id="16" creationId="{F0701998-3099-4FBE-9DE7-5EFC5CE0F891}"/>
          </ac:picMkLst>
        </pc:picChg>
        <pc:picChg chg="add del mod">
          <ac:chgData name="Kris Storms" userId="f45f90a2-22b0-42a0-8781-85d31dcdaaf6" providerId="ADAL" clId="{EB1D91E9-CB77-4DE6-9EDF-DBCD65D73DB3}" dt="2022-02-20T18:41:27.180" v="218"/>
          <ac:picMkLst>
            <pc:docMk/>
            <pc:sldMk cId="3590170064" sldId="279"/>
            <ac:picMk id="17" creationId="{37142B68-CAC1-4B96-95AB-FFE535537F05}"/>
          </ac:picMkLst>
        </pc:picChg>
        <pc:picChg chg="add mod">
          <ac:chgData name="Kris Storms" userId="f45f90a2-22b0-42a0-8781-85d31dcdaaf6" providerId="ADAL" clId="{EB1D91E9-CB77-4DE6-9EDF-DBCD65D73DB3}" dt="2022-02-20T18:52:28.773" v="229"/>
          <ac:picMkLst>
            <pc:docMk/>
            <pc:sldMk cId="3590170064" sldId="279"/>
            <ac:picMk id="18" creationId="{EEBC2E86-C664-4068-BCD2-97F41D57E484}"/>
          </ac:picMkLst>
        </pc:picChg>
      </pc:sldChg>
      <pc:sldChg chg="addSp delSp modSp modTransition modAnim">
        <pc:chgData name="Kris Storms" userId="f45f90a2-22b0-42a0-8781-85d31dcdaaf6" providerId="ADAL" clId="{EB1D91E9-CB77-4DE6-9EDF-DBCD65D73DB3}" dt="2022-02-05T20:30:37.765" v="63"/>
        <pc:sldMkLst>
          <pc:docMk/>
          <pc:sldMk cId="3708502979" sldId="280"/>
        </pc:sldMkLst>
        <pc:picChg chg="add del mod">
          <ac:chgData name="Kris Storms" userId="f45f90a2-22b0-42a0-8781-85d31dcdaaf6" providerId="ADAL" clId="{EB1D91E9-CB77-4DE6-9EDF-DBCD65D73DB3}" dt="2022-02-05T20:21:55.901" v="48"/>
          <ac:picMkLst>
            <pc:docMk/>
            <pc:sldMk cId="3708502979" sldId="280"/>
            <ac:picMk id="7" creationId="{AB71462B-444C-45B0-B9F3-97D06D399278}"/>
          </ac:picMkLst>
        </pc:picChg>
        <pc:picChg chg="add del mod">
          <ac:chgData name="Kris Storms" userId="f45f90a2-22b0-42a0-8781-85d31dcdaaf6" providerId="ADAL" clId="{EB1D91E9-CB77-4DE6-9EDF-DBCD65D73DB3}" dt="2022-02-04T15:51:20.272" v="7"/>
          <ac:picMkLst>
            <pc:docMk/>
            <pc:sldMk cId="3708502979" sldId="280"/>
            <ac:picMk id="7" creationId="{EBB7225F-29CE-41B9-B031-FE1B6F6F9657}"/>
          </ac:picMkLst>
        </pc:picChg>
        <pc:picChg chg="add del mod">
          <ac:chgData name="Kris Storms" userId="f45f90a2-22b0-42a0-8781-85d31dcdaaf6" providerId="ADAL" clId="{EB1D91E9-CB77-4DE6-9EDF-DBCD65D73DB3}" dt="2022-02-04T16:07:33.035" v="9"/>
          <ac:picMkLst>
            <pc:docMk/>
            <pc:sldMk cId="3708502979" sldId="280"/>
            <ac:picMk id="10" creationId="{2CC829FD-74D7-4D31-8DD3-54366E21C27C}"/>
          </ac:picMkLst>
        </pc:picChg>
        <pc:picChg chg="add del mod">
          <ac:chgData name="Kris Storms" userId="f45f90a2-22b0-42a0-8781-85d31dcdaaf6" providerId="ADAL" clId="{EB1D91E9-CB77-4DE6-9EDF-DBCD65D73DB3}" dt="2022-02-05T20:26:31.740" v="50"/>
          <ac:picMkLst>
            <pc:docMk/>
            <pc:sldMk cId="3708502979" sldId="280"/>
            <ac:picMk id="10" creationId="{E541F4FA-38F1-44E8-85DA-42FB7E554574}"/>
          </ac:picMkLst>
        </pc:picChg>
        <pc:picChg chg="add del mod">
          <ac:chgData name="Kris Storms" userId="f45f90a2-22b0-42a0-8781-85d31dcdaaf6" providerId="ADAL" clId="{EB1D91E9-CB77-4DE6-9EDF-DBCD65D73DB3}" dt="2022-02-05T20:28:07.178" v="54"/>
          <ac:picMkLst>
            <pc:docMk/>
            <pc:sldMk cId="3708502979" sldId="280"/>
            <ac:picMk id="12" creationId="{29B1A7D0-E490-4FEA-96F2-43AF5DEFB0F1}"/>
          </ac:picMkLst>
        </pc:picChg>
        <pc:picChg chg="add del mod">
          <ac:chgData name="Kris Storms" userId="f45f90a2-22b0-42a0-8781-85d31dcdaaf6" providerId="ADAL" clId="{EB1D91E9-CB77-4DE6-9EDF-DBCD65D73DB3}" dt="2022-02-05T20:28:21.607" v="56"/>
          <ac:picMkLst>
            <pc:docMk/>
            <pc:sldMk cId="3708502979" sldId="280"/>
            <ac:picMk id="13" creationId="{CB5DAAF5-2BCE-43AC-A183-44C32DB39A15}"/>
          </ac:picMkLst>
        </pc:picChg>
        <pc:picChg chg="add del mod">
          <ac:chgData name="Kris Storms" userId="f45f90a2-22b0-42a0-8781-85d31dcdaaf6" providerId="ADAL" clId="{EB1D91E9-CB77-4DE6-9EDF-DBCD65D73DB3}" dt="2022-02-05T20:28:39.607" v="58"/>
          <ac:picMkLst>
            <pc:docMk/>
            <pc:sldMk cId="3708502979" sldId="280"/>
            <ac:picMk id="14" creationId="{3B4586FF-9DF8-491D-9720-37FDA2FD65F9}"/>
          </ac:picMkLst>
        </pc:picChg>
        <pc:picChg chg="add del mod">
          <ac:chgData name="Kris Storms" userId="f45f90a2-22b0-42a0-8781-85d31dcdaaf6" providerId="ADAL" clId="{EB1D91E9-CB77-4DE6-9EDF-DBCD65D73DB3}" dt="2022-02-05T20:29:03.766" v="60"/>
          <ac:picMkLst>
            <pc:docMk/>
            <pc:sldMk cId="3708502979" sldId="280"/>
            <ac:picMk id="15" creationId="{A33BCFA4-06DA-4E0D-9589-B1B3E17257D4}"/>
          </ac:picMkLst>
        </pc:picChg>
        <pc:picChg chg="add del mod">
          <ac:chgData name="Kris Storms" userId="f45f90a2-22b0-42a0-8781-85d31dcdaaf6" providerId="ADAL" clId="{EB1D91E9-CB77-4DE6-9EDF-DBCD65D73DB3}" dt="2022-02-05T20:29:56.037" v="62"/>
          <ac:picMkLst>
            <pc:docMk/>
            <pc:sldMk cId="3708502979" sldId="280"/>
            <ac:picMk id="16" creationId="{5FC73AAD-7CAB-470D-AD07-1D80EB0F7F2B}"/>
          </ac:picMkLst>
        </pc:picChg>
        <pc:picChg chg="add mod">
          <ac:chgData name="Kris Storms" userId="f45f90a2-22b0-42a0-8781-85d31dcdaaf6" providerId="ADAL" clId="{EB1D91E9-CB77-4DE6-9EDF-DBCD65D73DB3}" dt="2022-02-05T20:30:37.765" v="63"/>
          <ac:picMkLst>
            <pc:docMk/>
            <pc:sldMk cId="3708502979" sldId="280"/>
            <ac:picMk id="17" creationId="{7BC23107-881D-4491-B952-6314D2E9C084}"/>
          </ac:picMkLst>
        </pc:picChg>
      </pc:sldChg>
      <pc:sldChg chg="addSp delSp modSp modTransition modAnim">
        <pc:chgData name="Kris Storms" userId="f45f90a2-22b0-42a0-8781-85d31dcdaaf6" providerId="ADAL" clId="{EB1D91E9-CB77-4DE6-9EDF-DBCD65D73DB3}" dt="2022-02-05T20:33:04.675" v="72"/>
        <pc:sldMkLst>
          <pc:docMk/>
          <pc:sldMk cId="111227214" sldId="281"/>
        </pc:sldMkLst>
        <pc:picChg chg="add del mod">
          <ac:chgData name="Kris Storms" userId="f45f90a2-22b0-42a0-8781-85d31dcdaaf6" providerId="ADAL" clId="{EB1D91E9-CB77-4DE6-9EDF-DBCD65D73DB3}" dt="2022-02-05T20:26:36.736" v="51"/>
          <ac:picMkLst>
            <pc:docMk/>
            <pc:sldMk cId="111227214" sldId="281"/>
            <ac:picMk id="2" creationId="{5512BE0A-4DFB-45C0-A266-CB707AC0B305}"/>
          </ac:picMkLst>
        </pc:picChg>
        <pc:picChg chg="add del mod">
          <ac:chgData name="Kris Storms" userId="f45f90a2-22b0-42a0-8781-85d31dcdaaf6" providerId="ADAL" clId="{EB1D91E9-CB77-4DE6-9EDF-DBCD65D73DB3}" dt="2022-02-04T16:07:33.035" v="9"/>
          <ac:picMkLst>
            <pc:docMk/>
            <pc:sldMk cId="111227214" sldId="281"/>
            <ac:picMk id="2" creationId="{EE186CE5-BD95-442C-9CE5-1E90EE795513}"/>
          </ac:picMkLst>
        </pc:picChg>
        <pc:picChg chg="add del mod">
          <ac:chgData name="Kris Storms" userId="f45f90a2-22b0-42a0-8781-85d31dcdaaf6" providerId="ADAL" clId="{EB1D91E9-CB77-4DE6-9EDF-DBCD65D73DB3}" dt="2022-02-05T20:30:37.765" v="63"/>
          <ac:picMkLst>
            <pc:docMk/>
            <pc:sldMk cId="111227214" sldId="281"/>
            <ac:picMk id="3" creationId="{56918E6D-FDF7-43EE-BA0A-D866D8CB2A22}"/>
          </ac:picMkLst>
        </pc:picChg>
        <pc:picChg chg="add del mod">
          <ac:chgData name="Kris Storms" userId="f45f90a2-22b0-42a0-8781-85d31dcdaaf6" providerId="ADAL" clId="{EB1D91E9-CB77-4DE6-9EDF-DBCD65D73DB3}" dt="2022-02-05T20:30:40.501" v="64"/>
          <ac:picMkLst>
            <pc:docMk/>
            <pc:sldMk cId="111227214" sldId="281"/>
            <ac:picMk id="5" creationId="{A5ADAAC8-C9C0-42CC-9726-E19B97BF5CDE}"/>
          </ac:picMkLst>
        </pc:picChg>
        <pc:picChg chg="add del mod">
          <ac:chgData name="Kris Storms" userId="f45f90a2-22b0-42a0-8781-85d31dcdaaf6" providerId="ADAL" clId="{EB1D91E9-CB77-4DE6-9EDF-DBCD65D73DB3}" dt="2022-02-05T20:31:08.076" v="67"/>
          <ac:picMkLst>
            <pc:docMk/>
            <pc:sldMk cId="111227214" sldId="281"/>
            <ac:picMk id="6" creationId="{C09AA671-2A14-42A6-9C12-9EE4855F2A27}"/>
          </ac:picMkLst>
        </pc:picChg>
        <pc:picChg chg="add del mod">
          <ac:chgData name="Kris Storms" userId="f45f90a2-22b0-42a0-8781-85d31dcdaaf6" providerId="ADAL" clId="{EB1D91E9-CB77-4DE6-9EDF-DBCD65D73DB3}" dt="2022-02-05T20:31:37.629" v="69"/>
          <ac:picMkLst>
            <pc:docMk/>
            <pc:sldMk cId="111227214" sldId="281"/>
            <ac:picMk id="7" creationId="{8D81F076-C80A-41AD-B7BE-C4FA8F2846D4}"/>
          </ac:picMkLst>
        </pc:picChg>
        <pc:picChg chg="add del mod">
          <ac:chgData name="Kris Storms" userId="f45f90a2-22b0-42a0-8781-85d31dcdaaf6" providerId="ADAL" clId="{EB1D91E9-CB77-4DE6-9EDF-DBCD65D73DB3}" dt="2022-02-05T20:32:30.879" v="71"/>
          <ac:picMkLst>
            <pc:docMk/>
            <pc:sldMk cId="111227214" sldId="281"/>
            <ac:picMk id="8" creationId="{56AF2A21-66F4-4C3C-8097-571EA9C17790}"/>
          </ac:picMkLst>
        </pc:picChg>
        <pc:picChg chg="add mod">
          <ac:chgData name="Kris Storms" userId="f45f90a2-22b0-42a0-8781-85d31dcdaaf6" providerId="ADAL" clId="{EB1D91E9-CB77-4DE6-9EDF-DBCD65D73DB3}" dt="2022-02-05T20:33:04.675" v="72"/>
          <ac:picMkLst>
            <pc:docMk/>
            <pc:sldMk cId="111227214" sldId="281"/>
            <ac:picMk id="9" creationId="{0B1C0255-4276-4395-80C0-5CB956BF3E62}"/>
          </ac:picMkLst>
        </pc:picChg>
      </pc:sldChg>
      <pc:sldChg chg="addSp delSp modSp modTransition modAnim">
        <pc:chgData name="Kris Storms" userId="f45f90a2-22b0-42a0-8781-85d31dcdaaf6" providerId="ADAL" clId="{EB1D91E9-CB77-4DE6-9EDF-DBCD65D73DB3}" dt="2022-02-05T20:35:19.849" v="76"/>
        <pc:sldMkLst>
          <pc:docMk/>
          <pc:sldMk cId="1177520127" sldId="282"/>
        </pc:sldMkLst>
        <pc:picChg chg="add del mod">
          <ac:chgData name="Kris Storms" userId="f45f90a2-22b0-42a0-8781-85d31dcdaaf6" providerId="ADAL" clId="{EB1D91E9-CB77-4DE6-9EDF-DBCD65D73DB3}" dt="2022-02-05T20:26:40.702" v="52"/>
          <ac:picMkLst>
            <pc:docMk/>
            <pc:sldMk cId="1177520127" sldId="282"/>
            <ac:picMk id="2" creationId="{46CD4830-112B-4E41-B874-E30E5A476F21}"/>
          </ac:picMkLst>
        </pc:picChg>
        <pc:picChg chg="add del mod">
          <ac:chgData name="Kris Storms" userId="f45f90a2-22b0-42a0-8781-85d31dcdaaf6" providerId="ADAL" clId="{EB1D91E9-CB77-4DE6-9EDF-DBCD65D73DB3}" dt="2022-02-04T16:07:33.035" v="9"/>
          <ac:picMkLst>
            <pc:docMk/>
            <pc:sldMk cId="1177520127" sldId="282"/>
            <ac:picMk id="2" creationId="{9896209F-01EF-4D0A-BAB3-F5C829BAC7A0}"/>
          </ac:picMkLst>
        </pc:picChg>
        <pc:picChg chg="add del mod">
          <ac:chgData name="Kris Storms" userId="f45f90a2-22b0-42a0-8781-85d31dcdaaf6" providerId="ADAL" clId="{EB1D91E9-CB77-4DE6-9EDF-DBCD65D73DB3}" dt="2022-02-05T20:31:02.706" v="66"/>
          <ac:picMkLst>
            <pc:docMk/>
            <pc:sldMk cId="1177520127" sldId="282"/>
            <ac:picMk id="3" creationId="{8EB5D7C7-BEC9-4C43-AD1E-DE6FBFC8CAAA}"/>
          </ac:picMkLst>
        </pc:picChg>
        <pc:picChg chg="add del mod">
          <ac:chgData name="Kris Storms" userId="f45f90a2-22b0-42a0-8781-85d31dcdaaf6" providerId="ADAL" clId="{EB1D91E9-CB77-4DE6-9EDF-DBCD65D73DB3}" dt="2022-02-05T20:34:39.478" v="73"/>
          <ac:picMkLst>
            <pc:docMk/>
            <pc:sldMk cId="1177520127" sldId="282"/>
            <ac:picMk id="4" creationId="{40DF7943-2D27-40E2-8ADD-BD15670080D4}"/>
          </ac:picMkLst>
        </pc:picChg>
        <pc:picChg chg="add del mod">
          <ac:chgData name="Kris Storms" userId="f45f90a2-22b0-42a0-8781-85d31dcdaaf6" providerId="ADAL" clId="{EB1D91E9-CB77-4DE6-9EDF-DBCD65D73DB3}" dt="2022-02-05T20:34:55.751" v="75"/>
          <ac:picMkLst>
            <pc:docMk/>
            <pc:sldMk cId="1177520127" sldId="282"/>
            <ac:picMk id="6" creationId="{540A5698-C2DA-4726-B5BF-81C26CB63485}"/>
          </ac:picMkLst>
        </pc:picChg>
        <pc:picChg chg="add mod">
          <ac:chgData name="Kris Storms" userId="f45f90a2-22b0-42a0-8781-85d31dcdaaf6" providerId="ADAL" clId="{EB1D91E9-CB77-4DE6-9EDF-DBCD65D73DB3}" dt="2022-02-05T20:35:19.849" v="76"/>
          <ac:picMkLst>
            <pc:docMk/>
            <pc:sldMk cId="1177520127" sldId="282"/>
            <ac:picMk id="7" creationId="{48A73172-A190-4599-92A0-005C1166E53C}"/>
          </ac:picMkLst>
        </pc:picChg>
      </pc:sldChg>
      <pc:sldChg chg="addSp delSp modSp del modTransition modAnim">
        <pc:chgData name="Kris Storms" userId="f45f90a2-22b0-42a0-8781-85d31dcdaaf6" providerId="ADAL" clId="{EB1D91E9-CB77-4DE6-9EDF-DBCD65D73DB3}" dt="2022-02-05T21:57:58.361" v="204" actId="47"/>
        <pc:sldMkLst>
          <pc:docMk/>
          <pc:sldMk cId="1045170433" sldId="284"/>
        </pc:sldMkLst>
        <pc:picChg chg="add del mod">
          <ac:chgData name="Kris Storms" userId="f45f90a2-22b0-42a0-8781-85d31dcdaaf6" providerId="ADAL" clId="{EB1D91E9-CB77-4DE6-9EDF-DBCD65D73DB3}" dt="2022-02-04T16:07:33.035" v="9"/>
          <ac:picMkLst>
            <pc:docMk/>
            <pc:sldMk cId="1045170433" sldId="284"/>
            <ac:picMk id="2" creationId="{30FE9C18-213C-4558-9EE4-37E4A945AF92}"/>
          </ac:picMkLst>
        </pc:picChg>
        <pc:picChg chg="add del mod">
          <ac:chgData name="Kris Storms" userId="f45f90a2-22b0-42a0-8781-85d31dcdaaf6" providerId="ADAL" clId="{EB1D91E9-CB77-4DE6-9EDF-DBCD65D73DB3}" dt="2022-02-05T20:44:31.906" v="82"/>
          <ac:picMkLst>
            <pc:docMk/>
            <pc:sldMk cId="1045170433" sldId="284"/>
            <ac:picMk id="2" creationId="{7B0645C0-5FB7-4AAA-A7BB-27CD08FD4FA1}"/>
          </ac:picMkLst>
        </pc:picChg>
        <pc:picChg chg="add del mod">
          <ac:chgData name="Kris Storms" userId="f45f90a2-22b0-42a0-8781-85d31dcdaaf6" providerId="ADAL" clId="{EB1D91E9-CB77-4DE6-9EDF-DBCD65D73DB3}" dt="2022-02-05T21:48:25.461" v="186"/>
          <ac:picMkLst>
            <pc:docMk/>
            <pc:sldMk cId="1045170433" sldId="284"/>
            <ac:picMk id="2" creationId="{CBF0F304-2DA0-48E5-93A6-33C252E0692F}"/>
          </ac:picMkLst>
        </pc:picChg>
        <pc:picChg chg="add del mod">
          <ac:chgData name="Kris Storms" userId="f45f90a2-22b0-42a0-8781-85d31dcdaaf6" providerId="ADAL" clId="{EB1D91E9-CB77-4DE6-9EDF-DBCD65D73DB3}" dt="2022-02-05T21:50:01.098" v="194"/>
          <ac:picMkLst>
            <pc:docMk/>
            <pc:sldMk cId="1045170433" sldId="284"/>
            <ac:picMk id="3" creationId="{542BB9FF-BD00-4765-A01A-493E1E1D8C10}"/>
          </ac:picMkLst>
        </pc:picChg>
        <pc:picChg chg="add del mod">
          <ac:chgData name="Kris Storms" userId="f45f90a2-22b0-42a0-8781-85d31dcdaaf6" providerId="ADAL" clId="{EB1D91E9-CB77-4DE6-9EDF-DBCD65D73DB3}" dt="2022-02-05T20:53:23.309" v="87"/>
          <ac:picMkLst>
            <pc:docMk/>
            <pc:sldMk cId="1045170433" sldId="284"/>
            <ac:picMk id="3" creationId="{6B0BA861-0DDA-4C24-9BF3-55AD0B89F3D8}"/>
          </ac:picMkLst>
        </pc:picChg>
        <pc:picChg chg="add del mod">
          <ac:chgData name="Kris Storms" userId="f45f90a2-22b0-42a0-8781-85d31dcdaaf6" providerId="ADAL" clId="{EB1D91E9-CB77-4DE6-9EDF-DBCD65D73DB3}" dt="2022-02-05T20:54:59.678" v="91"/>
          <ac:picMkLst>
            <pc:docMk/>
            <pc:sldMk cId="1045170433" sldId="284"/>
            <ac:picMk id="4" creationId="{9B5CBC79-00FD-4207-8518-CC41724E2882}"/>
          </ac:picMkLst>
        </pc:picChg>
        <pc:picChg chg="add del mod">
          <ac:chgData name="Kris Storms" userId="f45f90a2-22b0-42a0-8781-85d31dcdaaf6" providerId="ADAL" clId="{EB1D91E9-CB77-4DE6-9EDF-DBCD65D73DB3}" dt="2022-02-05T21:57:35.324" v="201"/>
          <ac:picMkLst>
            <pc:docMk/>
            <pc:sldMk cId="1045170433" sldId="284"/>
            <ac:picMk id="4" creationId="{DF9E970F-0943-4F63-8B64-3651DEC2D135}"/>
          </ac:picMkLst>
        </pc:picChg>
      </pc:sldChg>
      <pc:sldChg chg="addSp delSp modSp modTransition modAnim">
        <pc:chgData name="Kris Storms" userId="f45f90a2-22b0-42a0-8781-85d31dcdaaf6" providerId="ADAL" clId="{EB1D91E9-CB77-4DE6-9EDF-DBCD65D73DB3}" dt="2022-02-05T20:36:15.285" v="79"/>
        <pc:sldMkLst>
          <pc:docMk/>
          <pc:sldMk cId="2875086667" sldId="285"/>
        </pc:sldMkLst>
        <pc:picChg chg="add del mod">
          <ac:chgData name="Kris Storms" userId="f45f90a2-22b0-42a0-8781-85d31dcdaaf6" providerId="ADAL" clId="{EB1D91E9-CB77-4DE6-9EDF-DBCD65D73DB3}" dt="2022-02-04T16:07:33.035" v="9"/>
          <ac:picMkLst>
            <pc:docMk/>
            <pc:sldMk cId="2875086667" sldId="285"/>
            <ac:picMk id="2" creationId="{8D46B214-1D6E-4FAE-99C6-8021D70DC0B4}"/>
          </ac:picMkLst>
        </pc:picChg>
        <pc:picChg chg="add del mod">
          <ac:chgData name="Kris Storms" userId="f45f90a2-22b0-42a0-8781-85d31dcdaaf6" providerId="ADAL" clId="{EB1D91E9-CB77-4DE6-9EDF-DBCD65D73DB3}" dt="2022-02-05T20:35:45.473" v="78"/>
          <ac:picMkLst>
            <pc:docMk/>
            <pc:sldMk cId="2875086667" sldId="285"/>
            <ac:picMk id="2" creationId="{DB1734A3-7B93-4501-9CB9-595003C66E25}"/>
          </ac:picMkLst>
        </pc:picChg>
        <pc:picChg chg="add mod">
          <ac:chgData name="Kris Storms" userId="f45f90a2-22b0-42a0-8781-85d31dcdaaf6" providerId="ADAL" clId="{EB1D91E9-CB77-4DE6-9EDF-DBCD65D73DB3}" dt="2022-02-05T20:36:15.285" v="79"/>
          <ac:picMkLst>
            <pc:docMk/>
            <pc:sldMk cId="2875086667" sldId="285"/>
            <ac:picMk id="3" creationId="{EE70CFD1-BA10-48EE-87C2-167F45E96BE7}"/>
          </ac:picMkLst>
        </pc:picChg>
      </pc:sldChg>
      <pc:sldChg chg="addSp delSp modSp modTransition modAnim">
        <pc:chgData name="Kris Storms" userId="f45f90a2-22b0-42a0-8781-85d31dcdaaf6" providerId="ADAL" clId="{EB1D91E9-CB77-4DE6-9EDF-DBCD65D73DB3}" dt="2022-02-20T19:03:52.379" v="249"/>
        <pc:sldMkLst>
          <pc:docMk/>
          <pc:sldMk cId="4269760577" sldId="286"/>
        </pc:sldMkLst>
        <pc:picChg chg="add del mod">
          <ac:chgData name="Kris Storms" userId="f45f90a2-22b0-42a0-8781-85d31dcdaaf6" providerId="ADAL" clId="{EB1D91E9-CB77-4DE6-9EDF-DBCD65D73DB3}" dt="2022-02-20T19:01:58.032" v="242"/>
          <ac:picMkLst>
            <pc:docMk/>
            <pc:sldMk cId="4269760577" sldId="286"/>
            <ac:picMk id="2" creationId="{04C21608-C1DD-4E1D-8107-001552551CD1}"/>
          </ac:picMkLst>
        </pc:picChg>
        <pc:picChg chg="add del mod">
          <ac:chgData name="Kris Storms" userId="f45f90a2-22b0-42a0-8781-85d31dcdaaf6" providerId="ADAL" clId="{EB1D91E9-CB77-4DE6-9EDF-DBCD65D73DB3}" dt="2022-02-20T19:02:13.998" v="244"/>
          <ac:picMkLst>
            <pc:docMk/>
            <pc:sldMk cId="4269760577" sldId="286"/>
            <ac:picMk id="3" creationId="{7DD48ECD-E22B-42F6-894B-0F1EC1BF3649}"/>
          </ac:picMkLst>
        </pc:picChg>
        <pc:picChg chg="add del mod">
          <ac:chgData name="Kris Storms" userId="f45f90a2-22b0-42a0-8781-85d31dcdaaf6" providerId="ADAL" clId="{EB1D91E9-CB77-4DE6-9EDF-DBCD65D73DB3}" dt="2022-02-20T19:02:32.773" v="246"/>
          <ac:picMkLst>
            <pc:docMk/>
            <pc:sldMk cId="4269760577" sldId="286"/>
            <ac:picMk id="4" creationId="{7F8143D9-56FA-4B3F-B74F-6F737FA867E3}"/>
          </ac:picMkLst>
        </pc:picChg>
        <pc:picChg chg="add del mod">
          <ac:chgData name="Kris Storms" userId="f45f90a2-22b0-42a0-8781-85d31dcdaaf6" providerId="ADAL" clId="{EB1D91E9-CB77-4DE6-9EDF-DBCD65D73DB3}" dt="2022-02-20T19:03:22.838" v="248"/>
          <ac:picMkLst>
            <pc:docMk/>
            <pc:sldMk cId="4269760577" sldId="286"/>
            <ac:picMk id="6" creationId="{BF700159-360F-4060-B5B7-670190E27559}"/>
          </ac:picMkLst>
        </pc:picChg>
        <pc:picChg chg="add mod">
          <ac:chgData name="Kris Storms" userId="f45f90a2-22b0-42a0-8781-85d31dcdaaf6" providerId="ADAL" clId="{EB1D91E9-CB77-4DE6-9EDF-DBCD65D73DB3}" dt="2022-02-20T19:03:52.379" v="249"/>
          <ac:picMkLst>
            <pc:docMk/>
            <pc:sldMk cId="4269760577" sldId="286"/>
            <ac:picMk id="7" creationId="{83BDB103-0337-485F-BDA4-787DE1660785}"/>
          </ac:picMkLst>
        </pc:picChg>
      </pc:sldChg>
      <pc:sldChg chg="addSp delSp modSp modTransition modAnim">
        <pc:chgData name="Kris Storms" userId="f45f90a2-22b0-42a0-8781-85d31dcdaaf6" providerId="ADAL" clId="{EB1D91E9-CB77-4DE6-9EDF-DBCD65D73DB3}" dt="2022-02-20T19:09:17.708" v="264"/>
        <pc:sldMkLst>
          <pc:docMk/>
          <pc:sldMk cId="178975126" sldId="288"/>
        </pc:sldMkLst>
        <pc:picChg chg="add del mod">
          <ac:chgData name="Kris Storms" userId="f45f90a2-22b0-42a0-8781-85d31dcdaaf6" providerId="ADAL" clId="{EB1D91E9-CB77-4DE6-9EDF-DBCD65D73DB3}" dt="2022-02-05T21:50:03.565" v="195"/>
          <ac:picMkLst>
            <pc:docMk/>
            <pc:sldMk cId="178975126" sldId="288"/>
            <ac:picMk id="2" creationId="{3A76E554-37EC-4E98-ACAF-7A3AADA57D88}"/>
          </ac:picMkLst>
        </pc:picChg>
        <pc:picChg chg="add del mod">
          <ac:chgData name="Kris Storms" userId="f45f90a2-22b0-42a0-8781-85d31dcdaaf6" providerId="ADAL" clId="{EB1D91E9-CB77-4DE6-9EDF-DBCD65D73DB3}" dt="2022-02-05T20:44:36.322" v="83"/>
          <ac:picMkLst>
            <pc:docMk/>
            <pc:sldMk cId="178975126" sldId="288"/>
            <ac:picMk id="2" creationId="{655427D5-E739-4BAE-962C-8C45EA99381F}"/>
          </ac:picMkLst>
        </pc:picChg>
        <pc:picChg chg="add del mod">
          <ac:chgData name="Kris Storms" userId="f45f90a2-22b0-42a0-8781-85d31dcdaaf6" providerId="ADAL" clId="{EB1D91E9-CB77-4DE6-9EDF-DBCD65D73DB3}" dt="2022-02-20T19:07:05.903" v="255"/>
          <ac:picMkLst>
            <pc:docMk/>
            <pc:sldMk cId="178975126" sldId="288"/>
            <ac:picMk id="2" creationId="{823C66B4-BBDC-4499-B37A-365B4912957B}"/>
          </ac:picMkLst>
        </pc:picChg>
        <pc:picChg chg="add del mod">
          <ac:chgData name="Kris Storms" userId="f45f90a2-22b0-42a0-8781-85d31dcdaaf6" providerId="ADAL" clId="{EB1D91E9-CB77-4DE6-9EDF-DBCD65D73DB3}" dt="2022-02-04T16:07:33.035" v="9"/>
          <ac:picMkLst>
            <pc:docMk/>
            <pc:sldMk cId="178975126" sldId="288"/>
            <ac:picMk id="2" creationId="{FB15AC20-C33E-456C-A935-131A5A1C80EE}"/>
          </ac:picMkLst>
        </pc:picChg>
        <pc:picChg chg="add del mod">
          <ac:chgData name="Kris Storms" userId="f45f90a2-22b0-42a0-8781-85d31dcdaaf6" providerId="ADAL" clId="{EB1D91E9-CB77-4DE6-9EDF-DBCD65D73DB3}" dt="2022-02-05T21:57:37.539" v="202"/>
          <ac:picMkLst>
            <pc:docMk/>
            <pc:sldMk cId="178975126" sldId="288"/>
            <ac:picMk id="3" creationId="{8D8048EA-0DA1-46F5-8755-1AE7D4A6D8AD}"/>
          </ac:picMkLst>
        </pc:picChg>
        <pc:picChg chg="add del mod">
          <ac:chgData name="Kris Storms" userId="f45f90a2-22b0-42a0-8781-85d31dcdaaf6" providerId="ADAL" clId="{EB1D91E9-CB77-4DE6-9EDF-DBCD65D73DB3}" dt="2022-02-05T20:53:28.349" v="88"/>
          <ac:picMkLst>
            <pc:docMk/>
            <pc:sldMk cId="178975126" sldId="288"/>
            <ac:picMk id="3" creationId="{A0CCD992-332D-488C-9FD6-A727493561B8}"/>
          </ac:picMkLst>
        </pc:picChg>
        <pc:picChg chg="add del mod">
          <ac:chgData name="Kris Storms" userId="f45f90a2-22b0-42a0-8781-85d31dcdaaf6" providerId="ADAL" clId="{EB1D91E9-CB77-4DE6-9EDF-DBCD65D73DB3}" dt="2022-02-20T19:08:08.871" v="259"/>
          <ac:picMkLst>
            <pc:docMk/>
            <pc:sldMk cId="178975126" sldId="288"/>
            <ac:picMk id="3" creationId="{E3F2D05E-515F-4F71-B45C-E5831D1CA8D0}"/>
          </ac:picMkLst>
        </pc:picChg>
        <pc:picChg chg="add del mod">
          <ac:chgData name="Kris Storms" userId="f45f90a2-22b0-42a0-8781-85d31dcdaaf6" providerId="ADAL" clId="{EB1D91E9-CB77-4DE6-9EDF-DBCD65D73DB3}" dt="2022-02-20T19:06:00.454" v="251"/>
          <ac:picMkLst>
            <pc:docMk/>
            <pc:sldMk cId="178975126" sldId="288"/>
            <ac:picMk id="4" creationId="{CF8A3A75-3704-4704-B4E0-F244097A53C5}"/>
          </ac:picMkLst>
        </pc:picChg>
        <pc:picChg chg="add del mod">
          <ac:chgData name="Kris Storms" userId="f45f90a2-22b0-42a0-8781-85d31dcdaaf6" providerId="ADAL" clId="{EB1D91E9-CB77-4DE6-9EDF-DBCD65D73DB3}" dt="2022-02-20T19:08:44.769" v="263"/>
          <ac:picMkLst>
            <pc:docMk/>
            <pc:sldMk cId="178975126" sldId="288"/>
            <ac:picMk id="9" creationId="{146D54F3-7C20-4E2A-A162-856DBF2847B2}"/>
          </ac:picMkLst>
        </pc:picChg>
        <pc:picChg chg="add mod">
          <ac:chgData name="Kris Storms" userId="f45f90a2-22b0-42a0-8781-85d31dcdaaf6" providerId="ADAL" clId="{EB1D91E9-CB77-4DE6-9EDF-DBCD65D73DB3}" dt="2022-02-20T19:09:17.708" v="264"/>
          <ac:picMkLst>
            <pc:docMk/>
            <pc:sldMk cId="178975126" sldId="288"/>
            <ac:picMk id="10" creationId="{E4865148-4CF7-4438-9F3B-16A6ECD506D5}"/>
          </ac:picMkLst>
        </pc:picChg>
      </pc:sldChg>
      <pc:sldChg chg="addSp delSp modSp modTransition modAnim">
        <pc:chgData name="Kris Storms" userId="f45f90a2-22b0-42a0-8781-85d31dcdaaf6" providerId="ADAL" clId="{EB1D91E9-CB77-4DE6-9EDF-DBCD65D73DB3}" dt="2022-02-20T19:09:17.708" v="264"/>
        <pc:sldMkLst>
          <pc:docMk/>
          <pc:sldMk cId="1395600873" sldId="289"/>
        </pc:sldMkLst>
        <pc:picChg chg="add del mod">
          <ac:chgData name="Kris Storms" userId="f45f90a2-22b0-42a0-8781-85d31dcdaaf6" providerId="ADAL" clId="{EB1D91E9-CB77-4DE6-9EDF-DBCD65D73DB3}" dt="2022-02-20T19:07:10.599" v="256"/>
          <ac:picMkLst>
            <pc:docMk/>
            <pc:sldMk cId="1395600873" sldId="289"/>
            <ac:picMk id="2" creationId="{AB8D2191-B5F7-46AA-A00F-4833F6C66383}"/>
          </ac:picMkLst>
        </pc:picChg>
        <pc:picChg chg="add del mod">
          <ac:chgData name="Kris Storms" userId="f45f90a2-22b0-42a0-8781-85d31dcdaaf6" providerId="ADAL" clId="{EB1D91E9-CB77-4DE6-9EDF-DBCD65D73DB3}" dt="2022-02-04T16:07:33.035" v="9"/>
          <ac:picMkLst>
            <pc:docMk/>
            <pc:sldMk cId="1395600873" sldId="289"/>
            <ac:picMk id="2" creationId="{C9C83FF9-5088-4F0D-BEF5-26E457DE1DD3}"/>
          </ac:picMkLst>
        </pc:picChg>
        <pc:picChg chg="add del mod">
          <ac:chgData name="Kris Storms" userId="f45f90a2-22b0-42a0-8781-85d31dcdaaf6" providerId="ADAL" clId="{EB1D91E9-CB77-4DE6-9EDF-DBCD65D73DB3}" dt="2022-02-05T21:50:05.660" v="196"/>
          <ac:picMkLst>
            <pc:docMk/>
            <pc:sldMk cId="1395600873" sldId="289"/>
            <ac:picMk id="2" creationId="{E1E6DBFC-9377-4C49-9A0C-09B200D6094E}"/>
          </ac:picMkLst>
        </pc:picChg>
        <pc:picChg chg="add del mod">
          <ac:chgData name="Kris Storms" userId="f45f90a2-22b0-42a0-8781-85d31dcdaaf6" providerId="ADAL" clId="{EB1D91E9-CB77-4DE6-9EDF-DBCD65D73DB3}" dt="2022-02-05T20:44:40.006" v="84"/>
          <ac:picMkLst>
            <pc:docMk/>
            <pc:sldMk cId="1395600873" sldId="289"/>
            <ac:picMk id="2" creationId="{EEDEFE12-02B1-40B5-B912-98B38B8CCD19}"/>
          </ac:picMkLst>
        </pc:picChg>
        <pc:picChg chg="add del mod">
          <ac:chgData name="Kris Storms" userId="f45f90a2-22b0-42a0-8781-85d31dcdaaf6" providerId="ADAL" clId="{EB1D91E9-CB77-4DE6-9EDF-DBCD65D73DB3}" dt="2022-02-05T21:57:39.811" v="203"/>
          <ac:picMkLst>
            <pc:docMk/>
            <pc:sldMk cId="1395600873" sldId="289"/>
            <ac:picMk id="3" creationId="{7F7FC1B2-8EB6-49B6-A160-43BCD2583DE6}"/>
          </ac:picMkLst>
        </pc:picChg>
        <pc:picChg chg="add del mod">
          <ac:chgData name="Kris Storms" userId="f45f90a2-22b0-42a0-8781-85d31dcdaaf6" providerId="ADAL" clId="{EB1D91E9-CB77-4DE6-9EDF-DBCD65D73DB3}" dt="2022-02-05T20:53:32.425" v="89"/>
          <ac:picMkLst>
            <pc:docMk/>
            <pc:sldMk cId="1395600873" sldId="289"/>
            <ac:picMk id="3" creationId="{B683CCBA-F412-4952-AEAA-A2901BE50376}"/>
          </ac:picMkLst>
        </pc:picChg>
        <pc:picChg chg="add del mod">
          <ac:chgData name="Kris Storms" userId="f45f90a2-22b0-42a0-8781-85d31dcdaaf6" providerId="ADAL" clId="{EB1D91E9-CB77-4DE6-9EDF-DBCD65D73DB3}" dt="2022-02-20T19:08:12.723" v="260"/>
          <ac:picMkLst>
            <pc:docMk/>
            <pc:sldMk cId="1395600873" sldId="289"/>
            <ac:picMk id="3" creationId="{D781638B-DE6C-4A37-9DA7-76D960278A6A}"/>
          </ac:picMkLst>
        </pc:picChg>
        <pc:picChg chg="add del mod">
          <ac:chgData name="Kris Storms" userId="f45f90a2-22b0-42a0-8781-85d31dcdaaf6" providerId="ADAL" clId="{EB1D91E9-CB77-4DE6-9EDF-DBCD65D73DB3}" dt="2022-02-20T19:06:04.739" v="252"/>
          <ac:picMkLst>
            <pc:docMk/>
            <pc:sldMk cId="1395600873" sldId="289"/>
            <ac:picMk id="6" creationId="{867812BF-3C94-4392-8D1A-E22E79E1BE05}"/>
          </ac:picMkLst>
        </pc:picChg>
        <pc:picChg chg="add mod">
          <ac:chgData name="Kris Storms" userId="f45f90a2-22b0-42a0-8781-85d31dcdaaf6" providerId="ADAL" clId="{EB1D91E9-CB77-4DE6-9EDF-DBCD65D73DB3}" dt="2022-02-20T19:09:17.708" v="264"/>
          <ac:picMkLst>
            <pc:docMk/>
            <pc:sldMk cId="1395600873" sldId="289"/>
            <ac:picMk id="7" creationId="{0B6D577C-A91F-4FC7-8E23-C24127556652}"/>
          </ac:picMkLst>
        </pc:picChg>
      </pc:sldChg>
      <pc:sldChg chg="addSp delSp modSp new mod modTransition">
        <pc:chgData name="Kris Storms" userId="f45f90a2-22b0-42a0-8781-85d31dcdaaf6" providerId="ADAL" clId="{EB1D91E9-CB77-4DE6-9EDF-DBCD65D73DB3}" dt="2022-02-05T21:34:02.233" v="149"/>
        <pc:sldMkLst>
          <pc:docMk/>
          <pc:sldMk cId="1225879914" sldId="290"/>
        </pc:sldMkLst>
        <pc:spChg chg="del">
          <ac:chgData name="Kris Storms" userId="f45f90a2-22b0-42a0-8781-85d31dcdaaf6" providerId="ADAL" clId="{EB1D91E9-CB77-4DE6-9EDF-DBCD65D73DB3}" dt="2022-02-05T21:26:21.907" v="103" actId="478"/>
          <ac:spMkLst>
            <pc:docMk/>
            <pc:sldMk cId="1225879914" sldId="290"/>
            <ac:spMk id="2" creationId="{FA35669F-6C8A-4628-832B-9A5091C98391}"/>
          </ac:spMkLst>
        </pc:spChg>
        <pc:spChg chg="del">
          <ac:chgData name="Kris Storms" userId="f45f90a2-22b0-42a0-8781-85d31dcdaaf6" providerId="ADAL" clId="{EB1D91E9-CB77-4DE6-9EDF-DBCD65D73DB3}" dt="2022-02-05T21:26:23.201" v="104" actId="478"/>
          <ac:spMkLst>
            <pc:docMk/>
            <pc:sldMk cId="1225879914" sldId="290"/>
            <ac:spMk id="3" creationId="{F1BFCD4A-D875-4C88-AC68-6B16C994897E}"/>
          </ac:spMkLst>
        </pc:spChg>
        <pc:spChg chg="add mod">
          <ac:chgData name="Kris Storms" userId="f45f90a2-22b0-42a0-8781-85d31dcdaaf6" providerId="ADAL" clId="{EB1D91E9-CB77-4DE6-9EDF-DBCD65D73DB3}" dt="2022-02-05T21:28:18.615" v="114" actId="1076"/>
          <ac:spMkLst>
            <pc:docMk/>
            <pc:sldMk cId="1225879914" sldId="290"/>
            <ac:spMk id="7" creationId="{F8D7BF75-163E-4939-91DD-CB69E4D5C0EE}"/>
          </ac:spMkLst>
        </pc:spChg>
        <pc:spChg chg="add mod">
          <ac:chgData name="Kris Storms" userId="f45f90a2-22b0-42a0-8781-85d31dcdaaf6" providerId="ADAL" clId="{EB1D91E9-CB77-4DE6-9EDF-DBCD65D73DB3}" dt="2022-02-05T21:31:09.991" v="133" actId="14100"/>
          <ac:spMkLst>
            <pc:docMk/>
            <pc:sldMk cId="1225879914" sldId="290"/>
            <ac:spMk id="8" creationId="{9F755DF7-80DE-4577-B07D-68ED5F8CDCCE}"/>
          </ac:spMkLst>
        </pc:spChg>
        <pc:spChg chg="add mod">
          <ac:chgData name="Kris Storms" userId="f45f90a2-22b0-42a0-8781-85d31dcdaaf6" providerId="ADAL" clId="{EB1D91E9-CB77-4DE6-9EDF-DBCD65D73DB3}" dt="2022-02-05T21:31:31.886" v="142" actId="14100"/>
          <ac:spMkLst>
            <pc:docMk/>
            <pc:sldMk cId="1225879914" sldId="290"/>
            <ac:spMk id="9" creationId="{9D521E08-05DF-46EA-93D4-1123D985A23F}"/>
          </ac:spMkLst>
        </pc:spChg>
        <pc:spChg chg="add mod">
          <ac:chgData name="Kris Storms" userId="f45f90a2-22b0-42a0-8781-85d31dcdaaf6" providerId="ADAL" clId="{EB1D91E9-CB77-4DE6-9EDF-DBCD65D73DB3}" dt="2022-02-05T21:31:55.376" v="148" actId="20577"/>
          <ac:spMkLst>
            <pc:docMk/>
            <pc:sldMk cId="1225879914" sldId="290"/>
            <ac:spMk id="10" creationId="{3202401D-2FB2-4A78-B24C-6E075AB92198}"/>
          </ac:spMkLst>
        </pc:spChg>
        <pc:picChg chg="add del">
          <ac:chgData name="Kris Storms" userId="f45f90a2-22b0-42a0-8781-85d31dcdaaf6" providerId="ADAL" clId="{EB1D91E9-CB77-4DE6-9EDF-DBCD65D73DB3}" dt="2022-02-05T21:26:52.923" v="106" actId="478"/>
          <ac:picMkLst>
            <pc:docMk/>
            <pc:sldMk cId="1225879914" sldId="290"/>
            <ac:picMk id="5" creationId="{5DD5CFA3-E8F0-4D77-8198-B773797C8EE9}"/>
          </ac:picMkLst>
        </pc:picChg>
        <pc:picChg chg="add mod">
          <ac:chgData name="Kris Storms" userId="f45f90a2-22b0-42a0-8781-85d31dcdaaf6" providerId="ADAL" clId="{EB1D91E9-CB77-4DE6-9EDF-DBCD65D73DB3}" dt="2022-02-05T21:31:46.938" v="145" actId="1076"/>
          <ac:picMkLst>
            <pc:docMk/>
            <pc:sldMk cId="1225879914" sldId="290"/>
            <ac:picMk id="6" creationId="{DE9D5616-292C-4927-BBB4-A1836E55C4F2}"/>
          </ac:picMkLst>
        </pc:picChg>
        <pc:picChg chg="add mod">
          <ac:chgData name="Kris Storms" userId="f45f90a2-22b0-42a0-8781-85d31dcdaaf6" providerId="ADAL" clId="{EB1D91E9-CB77-4DE6-9EDF-DBCD65D73DB3}" dt="2022-02-05T21:34:02.233" v="149"/>
          <ac:picMkLst>
            <pc:docMk/>
            <pc:sldMk cId="1225879914" sldId="290"/>
            <ac:picMk id="11" creationId="{04E98F87-1AAD-4C8F-8476-DAEF349E522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4857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8676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dia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8"/>
          <p:cNvGrpSpPr/>
          <p:nvPr/>
        </p:nvGrpSpPr>
        <p:grpSpPr>
          <a:xfrm>
            <a:off x="-644959" y="0"/>
            <a:ext cx="10458653" cy="7117071"/>
            <a:chOff x="-644959" y="0"/>
            <a:chExt cx="10458653" cy="7117071"/>
          </a:xfrm>
        </p:grpSpPr>
        <p:grpSp>
          <p:nvGrpSpPr>
            <p:cNvPr id="55" name="Google Shape;55;p18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56" name="Google Shape;56;p18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57" name="Google Shape;57;p18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8" name="Google Shape;58;p1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9" name="Google Shape;59;p1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60" name="Google Shape;60;p18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61" name="Google Shape;61;p18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62" name="Google Shape;62;p1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63" name="Google Shape;63;p1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64" name="Google Shape;64;p18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65" name="Google Shape;65;p18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66" name="Google Shape;66;p1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67" name="Google Shape;67;p1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sp>
            <p:nvSpPr>
              <p:cNvPr id="68" name="Google Shape;68;p18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9" name="Google Shape;69;p1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0" name="Google Shape;70;p18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71" name="Google Shape;71;p18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/>
              <a:ahLst/>
              <a:cxnLst/>
              <a:rect l="l" t="t" r="r" b="b"/>
              <a:pathLst>
                <a:path w="9144000" h="1175655" extrusionOk="0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2" name="Google Shape;72;p18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/>
              <a:ahLst/>
              <a:cxnLst/>
              <a:rect l="l" t="t" r="r" b="b"/>
              <a:pathLst>
                <a:path w="9144000" h="890650" extrusionOk="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3" name="Google Shape;73;p1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/>
              <a:ahLst/>
              <a:cxnLst/>
              <a:rect l="l" t="t" r="r" b="b"/>
              <a:pathLst>
                <a:path w="3004457" h="1211283" extrusionOk="0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4" name="Google Shape;74;p1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/>
              <a:ahLst/>
              <a:cxnLst/>
              <a:rect l="l" t="t" r="r" b="b"/>
              <a:pathLst>
                <a:path w="9144000" h="1478478" extrusionOk="0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5" name="Google Shape;75;p1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/>
              <a:ahLst/>
              <a:cxnLst/>
              <a:rect l="l" t="t" r="r" b="b"/>
              <a:pathLst>
                <a:path w="6982691" h="1719942" extrusionOk="0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6" name="Google Shape;76;p18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7" name="Google Shape;77;p18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8" name="Google Shape;78;p18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9" name="Google Shape;79;p18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0" name="Google Shape;80;p18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5882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1" name="Google Shape;81;p1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/>
              <a:ahLst/>
              <a:cxnLst/>
              <a:rect l="l" t="t" r="r" b="b"/>
              <a:pathLst>
                <a:path w="1261499" h="1388236" extrusionOk="0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2" name="Google Shape;82;p1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3" name="Google Shape;83;p18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4" name="Google Shape;84;p18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5" name="Google Shape;85;p1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6" name="Google Shape;86;p18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7" name="Google Shape;87;p1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8" name="Google Shape;88;p18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9" name="Google Shape;89;p18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0" name="Google Shape;90;p1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1" name="Google Shape;91;p1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/>
              <a:ahLst/>
              <a:cxnLst/>
              <a:rect l="l" t="t" r="r" b="b"/>
              <a:pathLst>
                <a:path w="1243407" h="1388236" extrusionOk="0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2" name="Google Shape;92;p1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/>
              <a:ahLst/>
              <a:cxnLst/>
              <a:rect l="l" t="t" r="r" b="b"/>
              <a:pathLst>
                <a:path w="1241871" h="1388822" extrusionOk="0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93" name="Google Shape;93;p18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 w="15875" cap="flat" cmpd="sng">
            <a:solidFill>
              <a:srgbClr val="74A5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94;p18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p18"/>
          <p:cNvSpPr txBox="1"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SzPts val="1368"/>
              <a:buNone/>
              <a:defRPr sz="1800">
                <a:solidFill>
                  <a:srgbClr val="424242"/>
                </a:solidFill>
              </a:defRPr>
            </a:lvl1pPr>
            <a:lvl2pPr lvl="1" algn="ctr">
              <a:spcBef>
                <a:spcPts val="440"/>
              </a:spcBef>
              <a:spcAft>
                <a:spcPts val="0"/>
              </a:spcAft>
              <a:buSzPts val="1672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SzPts val="15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SzPts val="1368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SzPts val="1216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80"/>
              </a:spcBef>
              <a:spcAft>
                <a:spcPts val="0"/>
              </a:spcAft>
              <a:buSzPts val="1064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80"/>
              </a:spcBef>
              <a:spcAft>
                <a:spcPts val="0"/>
              </a:spcAft>
              <a:buSzPts val="1064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80"/>
              </a:spcBef>
              <a:spcAft>
                <a:spcPts val="0"/>
              </a:spcAft>
              <a:buSzPts val="1064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80"/>
              </a:spcBef>
              <a:spcAft>
                <a:spcPts val="0"/>
              </a:spcAft>
              <a:buSzPts val="1064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dt" idx="10"/>
          </p:nvPr>
        </p:nvSpPr>
        <p:spPr>
          <a:xfrm>
            <a:off x="4738744" y="1516828"/>
            <a:ext cx="2133600" cy="750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p18"/>
          <p:cNvSpPr txBox="1">
            <a:spLocks noGrp="1"/>
          </p:cNvSpPr>
          <p:nvPr>
            <p:ph type="ftr" idx="11"/>
          </p:nvPr>
        </p:nvSpPr>
        <p:spPr>
          <a:xfrm>
            <a:off x="5303520" y="5719966"/>
            <a:ext cx="28315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ldNum" idx="12"/>
          </p:nvPr>
        </p:nvSpPr>
        <p:spPr>
          <a:xfrm>
            <a:off x="4649096" y="5719966"/>
            <a:ext cx="64366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  <p:sp>
        <p:nvSpPr>
          <p:cNvPr id="101" name="Google Shape;101;p1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7"/>
          <p:cNvSpPr txBox="1"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7"/>
          <p:cNvSpPr txBox="1">
            <a:spLocks noGrp="1"/>
          </p:cNvSpPr>
          <p:nvPr>
            <p:ph type="body" idx="1"/>
          </p:nvPr>
        </p:nvSpPr>
        <p:spPr>
          <a:xfrm rot="5400000">
            <a:off x="2677662" y="689482"/>
            <a:ext cx="3508977" cy="677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5468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1pPr>
            <a:lvl2pPr marL="914400" lvl="1" indent="-315468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2pPr>
            <a:lvl3pPr marL="1371600" lvl="2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3pPr>
            <a:lvl4pPr marL="1828800" lvl="3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4pPr>
            <a:lvl5pPr marL="2286000" lvl="4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5pPr>
            <a:lvl6pPr marL="2743200" lvl="5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6pPr>
            <a:lvl7pPr marL="3200400" lvl="6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7pPr>
            <a:lvl8pPr marL="3657600" lvl="7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8pPr>
            <a:lvl9pPr marL="4114800" lvl="8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9pPr>
          </a:lstStyle>
          <a:p>
            <a:endParaRPr/>
          </a:p>
        </p:txBody>
      </p:sp>
      <p:sp>
        <p:nvSpPr>
          <p:cNvPr id="242" name="Google Shape;242;p27"/>
          <p:cNvSpPr txBox="1">
            <a:spLocks noGrp="1"/>
          </p:cNvSpPr>
          <p:nvPr>
            <p:ph type="dt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7"/>
          <p:cNvSpPr txBox="1">
            <a:spLocks noGrp="1"/>
          </p:cNvSpPr>
          <p:nvPr>
            <p:ph type="ft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7"/>
          <p:cNvSpPr txBox="1">
            <a:spLocks noGrp="1"/>
          </p:cNvSpPr>
          <p:nvPr>
            <p:ph type="sldNum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"/>
          <p:cNvSpPr txBox="1">
            <a:spLocks noGrp="1"/>
          </p:cNvSpPr>
          <p:nvPr>
            <p:ph type="title"/>
          </p:nvPr>
        </p:nvSpPr>
        <p:spPr>
          <a:xfrm rot="5400000">
            <a:off x="4981455" y="2678093"/>
            <a:ext cx="4780344" cy="1484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28"/>
          <p:cNvSpPr txBox="1">
            <a:spLocks noGrp="1"/>
          </p:cNvSpPr>
          <p:nvPr>
            <p:ph type="body" idx="1"/>
          </p:nvPr>
        </p:nvSpPr>
        <p:spPr>
          <a:xfrm rot="5400000">
            <a:off x="1374976" y="708467"/>
            <a:ext cx="4780344" cy="5423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5468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1pPr>
            <a:lvl2pPr marL="914400" lvl="1" indent="-315468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2pPr>
            <a:lvl3pPr marL="1371600" lvl="2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3pPr>
            <a:lvl4pPr marL="1828800" lvl="3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4pPr>
            <a:lvl5pPr marL="2286000" lvl="4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5pPr>
            <a:lvl6pPr marL="2743200" lvl="5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6pPr>
            <a:lvl7pPr marL="3200400" lvl="6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7pPr>
            <a:lvl8pPr marL="3657600" lvl="7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8pPr>
            <a:lvl9pPr marL="4114800" lvl="8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9pPr>
          </a:lstStyle>
          <a:p>
            <a:endParaRPr/>
          </a:p>
        </p:txBody>
      </p:sp>
      <p:sp>
        <p:nvSpPr>
          <p:cNvPr id="248" name="Google Shape;248;p28"/>
          <p:cNvSpPr txBox="1">
            <a:spLocks noGrp="1"/>
          </p:cNvSpPr>
          <p:nvPr>
            <p:ph type="dt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8"/>
          <p:cNvSpPr txBox="1">
            <a:spLocks noGrp="1"/>
          </p:cNvSpPr>
          <p:nvPr>
            <p:ph type="ft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8"/>
          <p:cNvSpPr txBox="1">
            <a:spLocks noGrp="1"/>
          </p:cNvSpPr>
          <p:nvPr>
            <p:ph type="sldNum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5468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1pPr>
            <a:lvl2pPr marL="914400" lvl="1" indent="-315468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2pPr>
            <a:lvl3pPr marL="1371600" lvl="2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3pPr>
            <a:lvl4pPr marL="1828800" lvl="3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4pPr>
            <a:lvl5pPr marL="2286000" lvl="4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5pPr>
            <a:lvl6pPr marL="2743200" lvl="5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6pPr>
            <a:lvl7pPr marL="3200400" lvl="6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7pPr>
            <a:lvl8pPr marL="3657600" lvl="7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8pPr>
            <a:lvl9pPr marL="4114800" lvl="8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52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368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216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064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064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064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064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064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064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dt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ft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ldNum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dt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ft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sldNum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1"/>
          </p:nvPr>
        </p:nvSpPr>
        <p:spPr>
          <a:xfrm>
            <a:off x="1042416" y="2313432"/>
            <a:ext cx="3419856" cy="349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5468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1pPr>
            <a:lvl2pPr marL="914400" lvl="1" indent="-315468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2pPr>
            <a:lvl3pPr marL="1371600" lvl="2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3pPr>
            <a:lvl4pPr marL="1828800" lvl="3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4pPr>
            <a:lvl5pPr marL="2286000" lvl="4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5pPr>
            <a:lvl6pPr marL="2743200" lvl="5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6pPr>
            <a:lvl7pPr marL="3200400" lvl="6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7pPr>
            <a:lvl8pPr marL="3657600" lvl="7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8pPr>
            <a:lvl9pPr marL="4114800" lvl="8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2"/>
          </p:nvPr>
        </p:nvSpPr>
        <p:spPr>
          <a:xfrm>
            <a:off x="4645152" y="2313431"/>
            <a:ext cx="3419856" cy="349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5468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1pPr>
            <a:lvl2pPr marL="914400" lvl="1" indent="-315468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2pPr>
            <a:lvl3pPr marL="1371600" lvl="2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3pPr>
            <a:lvl4pPr marL="1828800" lvl="3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4pPr>
            <a:lvl5pPr marL="2286000" lvl="4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5pPr>
            <a:lvl6pPr marL="2743200" lvl="5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6pPr>
            <a:lvl7pPr marL="3200400" lvl="6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7pPr>
            <a:lvl8pPr marL="3657600" lvl="7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8pPr>
            <a:lvl9pPr marL="4114800" lvl="8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824"/>
              <a:buNone/>
              <a:defRPr sz="2400" b="1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52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368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216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216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216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216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216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216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2"/>
          </p:nvPr>
        </p:nvSpPr>
        <p:spPr>
          <a:xfrm>
            <a:off x="1041721" y="2974694"/>
            <a:ext cx="3419856" cy="2835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4424" algn="l">
              <a:spcBef>
                <a:spcPts val="480"/>
              </a:spcBef>
              <a:spcAft>
                <a:spcPts val="0"/>
              </a:spcAft>
              <a:buSzPts val="1824"/>
              <a:buChar char="🞇"/>
              <a:defRPr sz="2400"/>
            </a:lvl1pPr>
            <a:lvl2pPr marL="914400" lvl="1" indent="-325119" algn="l">
              <a:spcBef>
                <a:spcPts val="400"/>
              </a:spcBef>
              <a:spcAft>
                <a:spcPts val="0"/>
              </a:spcAft>
              <a:buSzPts val="1520"/>
              <a:buChar char="🞇"/>
              <a:defRPr sz="2000"/>
            </a:lvl2pPr>
            <a:lvl3pPr marL="1371600" lvl="2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 sz="1800"/>
            </a:lvl3pPr>
            <a:lvl4pPr marL="1828800" lvl="3" indent="-305816" algn="l">
              <a:spcBef>
                <a:spcPts val="320"/>
              </a:spcBef>
              <a:spcAft>
                <a:spcPts val="0"/>
              </a:spcAft>
              <a:buSzPts val="1216"/>
              <a:buChar char="🞇"/>
              <a:defRPr sz="1600"/>
            </a:lvl4pPr>
            <a:lvl5pPr marL="2286000" lvl="4" indent="-305816" algn="l">
              <a:spcBef>
                <a:spcPts val="320"/>
              </a:spcBef>
              <a:spcAft>
                <a:spcPts val="0"/>
              </a:spcAft>
              <a:buSzPts val="1216"/>
              <a:buChar char="🞇"/>
              <a:defRPr sz="1600"/>
            </a:lvl5pPr>
            <a:lvl6pPr marL="2743200" lvl="5" indent="-305816" algn="l">
              <a:spcBef>
                <a:spcPts val="320"/>
              </a:spcBef>
              <a:spcAft>
                <a:spcPts val="0"/>
              </a:spcAft>
              <a:buSzPts val="1216"/>
              <a:buChar char="🞇"/>
              <a:defRPr sz="1600"/>
            </a:lvl6pPr>
            <a:lvl7pPr marL="3200400" lvl="6" indent="-305816" algn="l">
              <a:spcBef>
                <a:spcPts val="320"/>
              </a:spcBef>
              <a:spcAft>
                <a:spcPts val="0"/>
              </a:spcAft>
              <a:buSzPts val="1216"/>
              <a:buChar char="🞇"/>
              <a:defRPr sz="1600"/>
            </a:lvl7pPr>
            <a:lvl8pPr marL="3657600" lvl="7" indent="-305815" algn="l">
              <a:spcBef>
                <a:spcPts val="320"/>
              </a:spcBef>
              <a:spcAft>
                <a:spcPts val="0"/>
              </a:spcAft>
              <a:buSzPts val="1216"/>
              <a:buChar char="🞇"/>
              <a:defRPr sz="1600"/>
            </a:lvl8pPr>
            <a:lvl9pPr marL="4114800" lvl="8" indent="-305815" algn="l">
              <a:spcBef>
                <a:spcPts val="320"/>
              </a:spcBef>
              <a:spcAft>
                <a:spcPts val="0"/>
              </a:spcAft>
              <a:buSzPts val="1216"/>
              <a:buChar char="🞇"/>
              <a:defRPr sz="1600"/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body" idx="3"/>
          </p:nvPr>
        </p:nvSpPr>
        <p:spPr>
          <a:xfrm>
            <a:off x="5011837" y="2316010"/>
            <a:ext cx="30557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824"/>
              <a:buNone/>
              <a:defRPr sz="2400" b="1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52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368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216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216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216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216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216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216"/>
              <a:buNone/>
              <a:defRPr sz="1600" b="1"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body" idx="4"/>
          </p:nvPr>
        </p:nvSpPr>
        <p:spPr>
          <a:xfrm>
            <a:off x="4645152" y="2974694"/>
            <a:ext cx="3419856" cy="2835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4424" algn="l">
              <a:spcBef>
                <a:spcPts val="480"/>
              </a:spcBef>
              <a:spcAft>
                <a:spcPts val="0"/>
              </a:spcAft>
              <a:buSzPts val="1824"/>
              <a:buChar char="🞇"/>
              <a:defRPr sz="2400"/>
            </a:lvl1pPr>
            <a:lvl2pPr marL="914400" lvl="1" indent="-325119" algn="l">
              <a:spcBef>
                <a:spcPts val="400"/>
              </a:spcBef>
              <a:spcAft>
                <a:spcPts val="0"/>
              </a:spcAft>
              <a:buSzPts val="1520"/>
              <a:buChar char="🞇"/>
              <a:defRPr sz="2000"/>
            </a:lvl2pPr>
            <a:lvl3pPr marL="1371600" lvl="2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 sz="1800"/>
            </a:lvl3pPr>
            <a:lvl4pPr marL="1828800" lvl="3" indent="-305816" algn="l">
              <a:spcBef>
                <a:spcPts val="320"/>
              </a:spcBef>
              <a:spcAft>
                <a:spcPts val="0"/>
              </a:spcAft>
              <a:buSzPts val="1216"/>
              <a:buChar char="🞇"/>
              <a:defRPr sz="1600"/>
            </a:lvl4pPr>
            <a:lvl5pPr marL="2286000" lvl="4" indent="-305816" algn="l">
              <a:spcBef>
                <a:spcPts val="320"/>
              </a:spcBef>
              <a:spcAft>
                <a:spcPts val="0"/>
              </a:spcAft>
              <a:buSzPts val="1216"/>
              <a:buChar char="🞇"/>
              <a:defRPr sz="1600"/>
            </a:lvl5pPr>
            <a:lvl6pPr marL="2743200" lvl="5" indent="-305816" algn="l">
              <a:spcBef>
                <a:spcPts val="320"/>
              </a:spcBef>
              <a:spcAft>
                <a:spcPts val="0"/>
              </a:spcAft>
              <a:buSzPts val="1216"/>
              <a:buChar char="🞇"/>
              <a:defRPr sz="1600"/>
            </a:lvl6pPr>
            <a:lvl7pPr marL="3200400" lvl="6" indent="-305816" algn="l">
              <a:spcBef>
                <a:spcPts val="320"/>
              </a:spcBef>
              <a:spcAft>
                <a:spcPts val="0"/>
              </a:spcAft>
              <a:buSzPts val="1216"/>
              <a:buChar char="🞇"/>
              <a:defRPr sz="1600"/>
            </a:lvl7pPr>
            <a:lvl8pPr marL="3657600" lvl="7" indent="-305815" algn="l">
              <a:spcBef>
                <a:spcPts val="320"/>
              </a:spcBef>
              <a:spcAft>
                <a:spcPts val="0"/>
              </a:spcAft>
              <a:buSzPts val="1216"/>
              <a:buChar char="🞇"/>
              <a:defRPr sz="1600"/>
            </a:lvl8pPr>
            <a:lvl9pPr marL="4114800" lvl="8" indent="-305815" algn="l">
              <a:spcBef>
                <a:spcPts val="320"/>
              </a:spcBef>
              <a:spcAft>
                <a:spcPts val="0"/>
              </a:spcAft>
              <a:buSzPts val="1216"/>
              <a:buChar char="🞇"/>
              <a:defRPr sz="1600"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dt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ft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ldNum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dt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ft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sldNum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>
            <a:spLocks noGrp="1"/>
          </p:cNvSpPr>
          <p:nvPr>
            <p:ph type="dt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ft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sldNum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houd met bijschrift" type="objTx">
  <p:cSld name="OBJECT_WITH_CAPTION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25"/>
          <p:cNvGrpSpPr/>
          <p:nvPr/>
        </p:nvGrpSpPr>
        <p:grpSpPr>
          <a:xfrm>
            <a:off x="-644959" y="0"/>
            <a:ext cx="10458653" cy="7117071"/>
            <a:chOff x="-644959" y="0"/>
            <a:chExt cx="10458653" cy="7117071"/>
          </a:xfrm>
        </p:grpSpPr>
        <p:grpSp>
          <p:nvGrpSpPr>
            <p:cNvPr id="141" name="Google Shape;141;p25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42" name="Google Shape;142;p25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43" name="Google Shape;143;p25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44" name="Google Shape;144;p2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45" name="Google Shape;145;p2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146" name="Google Shape;146;p2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47" name="Google Shape;147;p25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48" name="Google Shape;148;p2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49" name="Google Shape;149;p2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150" name="Google Shape;150;p25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51" name="Google Shape;151;p25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52" name="Google Shape;152;p2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53" name="Google Shape;153;p2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sp>
            <p:nvSpPr>
              <p:cNvPr id="154" name="Google Shape;154;p25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55" name="Google Shape;155;p2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56" name="Google Shape;156;p2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157" name="Google Shape;157;p2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/>
              <a:ahLst/>
              <a:cxnLst/>
              <a:rect l="l" t="t" r="r" b="b"/>
              <a:pathLst>
                <a:path w="9144000" h="1175655" extrusionOk="0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/>
              <a:ahLst/>
              <a:cxnLst/>
              <a:rect l="l" t="t" r="r" b="b"/>
              <a:pathLst>
                <a:path w="9144000" h="890650" extrusionOk="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/>
              <a:ahLst/>
              <a:cxnLst/>
              <a:rect l="l" t="t" r="r" b="b"/>
              <a:pathLst>
                <a:path w="3004457" h="1211283" extrusionOk="0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0" name="Google Shape;160;p25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/>
              <a:ahLst/>
              <a:cxnLst/>
              <a:rect l="l" t="t" r="r" b="b"/>
              <a:pathLst>
                <a:path w="9144000" h="1478478" extrusionOk="0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1" name="Google Shape;161;p25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/>
              <a:ahLst/>
              <a:cxnLst/>
              <a:rect l="l" t="t" r="r" b="b"/>
              <a:pathLst>
                <a:path w="6982691" h="1719942" extrusionOk="0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2" name="Google Shape;162;p25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3" name="Google Shape;163;p25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4" name="Google Shape;164;p25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5" name="Google Shape;165;p2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6" name="Google Shape;166;p2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5882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7" name="Google Shape;167;p25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/>
              <a:ahLst/>
              <a:cxnLst/>
              <a:rect l="l" t="t" r="r" b="b"/>
              <a:pathLst>
                <a:path w="1261499" h="1388236" extrusionOk="0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8" name="Google Shape;168;p2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9" name="Google Shape;169;p25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0" name="Google Shape;170;p2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1" name="Google Shape;171;p25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2" name="Google Shape;172;p25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3" name="Google Shape;173;p2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4" name="Google Shape;174;p2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5" name="Google Shape;175;p2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6" name="Google Shape;176;p25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7" name="Google Shape;177;p25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/>
              <a:ahLst/>
              <a:cxnLst/>
              <a:rect l="l" t="t" r="r" b="b"/>
              <a:pathLst>
                <a:path w="1243407" h="1388236" extrusionOk="0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8" name="Google Shape;178;p25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/>
              <a:ahLst/>
              <a:cxnLst/>
              <a:rect l="l" t="t" r="r" b="b"/>
              <a:pathLst>
                <a:path w="1241871" h="1388822" extrusionOk="0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79" name="Google Shape;179;p2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 w="15875" cap="flat" cmpd="sng">
            <a:solidFill>
              <a:srgbClr val="74A5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0" name="Google Shape;180;p25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1" name="Google Shape;181;p25"/>
          <p:cNvSpPr txBox="1">
            <a:spLocks noGrp="1"/>
          </p:cNvSpPr>
          <p:nvPr>
            <p:ph type="dt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5"/>
          <p:cNvSpPr txBox="1">
            <a:spLocks noGrp="1"/>
          </p:cNvSpPr>
          <p:nvPr>
            <p:ph type="sldNum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  <p:sp>
        <p:nvSpPr>
          <p:cNvPr id="183" name="Google Shape;183;p25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" name="Google Shape;184;p25"/>
          <p:cNvSpPr txBox="1">
            <a:spLocks noGrp="1"/>
          </p:cNvSpPr>
          <p:nvPr>
            <p:ph type="body" idx="1"/>
          </p:nvPr>
        </p:nvSpPr>
        <p:spPr>
          <a:xfrm>
            <a:off x="1145894" y="856527"/>
            <a:ext cx="3090440" cy="5150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4424" algn="l">
              <a:spcBef>
                <a:spcPts val="480"/>
              </a:spcBef>
              <a:spcAft>
                <a:spcPts val="0"/>
              </a:spcAft>
              <a:buSzPts val="1824"/>
              <a:buChar char="🞇"/>
              <a:defRPr sz="2400"/>
            </a:lvl1pPr>
            <a:lvl2pPr marL="914400" lvl="1" indent="-334772" algn="l">
              <a:spcBef>
                <a:spcPts val="440"/>
              </a:spcBef>
              <a:spcAft>
                <a:spcPts val="0"/>
              </a:spcAft>
              <a:buSzPts val="1672"/>
              <a:buChar char="🞇"/>
              <a:defRPr sz="2200"/>
            </a:lvl2pPr>
            <a:lvl3pPr marL="1371600" lvl="2" indent="-325119" algn="l">
              <a:spcBef>
                <a:spcPts val="400"/>
              </a:spcBef>
              <a:spcAft>
                <a:spcPts val="0"/>
              </a:spcAft>
              <a:buSzPts val="1520"/>
              <a:buChar char="🞇"/>
              <a:defRPr sz="2000"/>
            </a:lvl3pPr>
            <a:lvl4pPr marL="1828800" lvl="3" indent="-315467" algn="l">
              <a:spcBef>
                <a:spcPts val="360"/>
              </a:spcBef>
              <a:spcAft>
                <a:spcPts val="0"/>
              </a:spcAft>
              <a:buSzPts val="1368"/>
              <a:buChar char="🞇"/>
              <a:defRPr sz="1800"/>
            </a:lvl4pPr>
            <a:lvl5pPr marL="2286000" lvl="4" indent="-305816" algn="l">
              <a:spcBef>
                <a:spcPts val="320"/>
              </a:spcBef>
              <a:spcAft>
                <a:spcPts val="0"/>
              </a:spcAft>
              <a:buSzPts val="1216"/>
              <a:buChar char="🞇"/>
              <a:defRPr sz="1600"/>
            </a:lvl5pPr>
            <a:lvl6pPr marL="2743200" lvl="5" indent="-325120" algn="l">
              <a:spcBef>
                <a:spcPts val="400"/>
              </a:spcBef>
              <a:spcAft>
                <a:spcPts val="0"/>
              </a:spcAft>
              <a:buSzPts val="1520"/>
              <a:buChar char="🞇"/>
              <a:defRPr sz="2000"/>
            </a:lvl6pPr>
            <a:lvl7pPr marL="3200400" lvl="6" indent="-325120" algn="l">
              <a:spcBef>
                <a:spcPts val="400"/>
              </a:spcBef>
              <a:spcAft>
                <a:spcPts val="0"/>
              </a:spcAft>
              <a:buSzPts val="1520"/>
              <a:buChar char="🞇"/>
              <a:defRPr sz="2000"/>
            </a:lvl7pPr>
            <a:lvl8pPr marL="3657600" lvl="7" indent="-325120" algn="l">
              <a:spcBef>
                <a:spcPts val="400"/>
              </a:spcBef>
              <a:spcAft>
                <a:spcPts val="0"/>
              </a:spcAft>
              <a:buSzPts val="1520"/>
              <a:buChar char="🞇"/>
              <a:defRPr sz="2000"/>
            </a:lvl8pPr>
            <a:lvl9pPr marL="4114800" lvl="8" indent="-325120" algn="l">
              <a:spcBef>
                <a:spcPts val="400"/>
              </a:spcBef>
              <a:spcAft>
                <a:spcPts val="0"/>
              </a:spcAft>
              <a:buSzPts val="1520"/>
              <a:buChar char="🞇"/>
              <a:defRPr sz="2000"/>
            </a:lvl9pPr>
          </a:lstStyle>
          <a:p>
            <a:endParaRPr/>
          </a:p>
        </p:txBody>
      </p:sp>
      <p:sp>
        <p:nvSpPr>
          <p:cNvPr id="185" name="Google Shape;185;p25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6" name="Google Shape;186;p25"/>
          <p:cNvSpPr txBox="1">
            <a:spLocks noGrp="1"/>
          </p:cNvSpPr>
          <p:nvPr>
            <p:ph type="ftr" idx="11"/>
          </p:nvPr>
        </p:nvSpPr>
        <p:spPr>
          <a:xfrm>
            <a:off x="4641448" y="5724835"/>
            <a:ext cx="34936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body" idx="2"/>
          </p:nvPr>
        </p:nvSpPr>
        <p:spPr>
          <a:xfrm>
            <a:off x="4736592" y="4136994"/>
            <a:ext cx="3298784" cy="1517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216"/>
              <a:buNone/>
              <a:defRPr sz="1600">
                <a:solidFill>
                  <a:srgbClr val="424242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12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76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fbeelding met bijschrift" type="picTx">
  <p:cSld name="PICTURE_WITH_CAPTION_TEXT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26"/>
          <p:cNvGrpSpPr/>
          <p:nvPr/>
        </p:nvGrpSpPr>
        <p:grpSpPr>
          <a:xfrm>
            <a:off x="-644959" y="0"/>
            <a:ext cx="10458653" cy="7117071"/>
            <a:chOff x="-644959" y="0"/>
            <a:chExt cx="10458653" cy="7117071"/>
          </a:xfrm>
        </p:grpSpPr>
        <p:grpSp>
          <p:nvGrpSpPr>
            <p:cNvPr id="191" name="Google Shape;191;p26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92" name="Google Shape;192;p26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93" name="Google Shape;193;p2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94" name="Google Shape;194;p26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95" name="Google Shape;195;p26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196" name="Google Shape;196;p26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97" name="Google Shape;197;p2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98" name="Google Shape;198;p26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99" name="Google Shape;199;p26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200" name="Google Shape;200;p26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201" name="Google Shape;201;p2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02" name="Google Shape;202;p26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03" name="Google Shape;203;p26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sp>
            <p:nvSpPr>
              <p:cNvPr id="204" name="Google Shape;204;p26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05" name="Google Shape;205;p26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06" name="Google Shape;206;p2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207" name="Google Shape;207;p2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/>
              <a:ahLst/>
              <a:cxnLst/>
              <a:rect l="l" t="t" r="r" b="b"/>
              <a:pathLst>
                <a:path w="9144000" h="1175655" extrusionOk="0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8" name="Google Shape;208;p2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/>
              <a:ahLst/>
              <a:cxnLst/>
              <a:rect l="l" t="t" r="r" b="b"/>
              <a:pathLst>
                <a:path w="9144000" h="890650" extrusionOk="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9" name="Google Shape;209;p26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/>
              <a:ahLst/>
              <a:cxnLst/>
              <a:rect l="l" t="t" r="r" b="b"/>
              <a:pathLst>
                <a:path w="3004457" h="1211283" extrusionOk="0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0" name="Google Shape;210;p2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/>
              <a:ahLst/>
              <a:cxnLst/>
              <a:rect l="l" t="t" r="r" b="b"/>
              <a:pathLst>
                <a:path w="9144000" h="1478478" extrusionOk="0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1" name="Google Shape;211;p26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/>
              <a:ahLst/>
              <a:cxnLst/>
              <a:rect l="l" t="t" r="r" b="b"/>
              <a:pathLst>
                <a:path w="6982691" h="1719942" extrusionOk="0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2" name="Google Shape;212;p26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3" name="Google Shape;213;p26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4" name="Google Shape;214;p26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5" name="Google Shape;215;p26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6" name="Google Shape;216;p2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5882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7" name="Google Shape;217;p26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/>
              <a:ahLst/>
              <a:cxnLst/>
              <a:rect l="l" t="t" r="r" b="b"/>
              <a:pathLst>
                <a:path w="1261499" h="1388236" extrusionOk="0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8" name="Google Shape;218;p26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9" name="Google Shape;219;p2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0" name="Google Shape;220;p26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1" name="Google Shape;221;p2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2" name="Google Shape;222;p26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3" name="Google Shape;223;p26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4" name="Google Shape;224;p2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5" name="Google Shape;225;p2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6" name="Google Shape;226;p2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7" name="Google Shape;227;p26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/>
              <a:ahLst/>
              <a:cxnLst/>
              <a:rect l="l" t="t" r="r" b="b"/>
              <a:pathLst>
                <a:path w="1243407" h="1388236" extrusionOk="0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8" name="Google Shape;228;p26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/>
              <a:ahLst/>
              <a:cxnLst/>
              <a:rect l="l" t="t" r="r" b="b"/>
              <a:pathLst>
                <a:path w="1241871" h="1388822" extrusionOk="0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29" name="Google Shape;229;p26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 w="15875" cap="flat" cmpd="sng">
            <a:solidFill>
              <a:srgbClr val="74A5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p2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1" name="Google Shape;231;p26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1E1E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2" name="Google Shape;232;p26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3" name="Google Shape;233;p26"/>
          <p:cNvSpPr txBox="1"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26"/>
          <p:cNvSpPr>
            <a:spLocks noGrp="1"/>
          </p:cNvSpPr>
          <p:nvPr>
            <p:ph type="pic" idx="2"/>
          </p:nvPr>
        </p:nvSpPr>
        <p:spPr>
          <a:xfrm>
            <a:off x="1005208" y="693795"/>
            <a:ext cx="3359623" cy="546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432"/>
              <a:buFont typeface="Noto Sans Symbols"/>
              <a:buNone/>
              <a:defRPr sz="3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128"/>
              <a:buFont typeface="Noto Sans Symbols"/>
              <a:buNone/>
              <a:defRPr sz="2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None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35" name="Google Shape;235;p26"/>
          <p:cNvSpPr txBox="1">
            <a:spLocks noGrp="1"/>
          </p:cNvSpPr>
          <p:nvPr>
            <p:ph type="body" idx="1"/>
          </p:nvPr>
        </p:nvSpPr>
        <p:spPr>
          <a:xfrm>
            <a:off x="4734630" y="4133088"/>
            <a:ext cx="3300573" cy="1519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216"/>
              <a:buNone/>
              <a:defRPr sz="1600">
                <a:solidFill>
                  <a:srgbClr val="424242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12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76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9pPr>
          </a:lstStyle>
          <a:p>
            <a:endParaRPr/>
          </a:p>
        </p:txBody>
      </p:sp>
      <p:sp>
        <p:nvSpPr>
          <p:cNvPr id="236" name="Google Shape;236;p26"/>
          <p:cNvSpPr txBox="1">
            <a:spLocks noGrp="1"/>
          </p:cNvSpPr>
          <p:nvPr>
            <p:ph type="dt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6"/>
          <p:cNvSpPr txBox="1">
            <a:spLocks noGrp="1"/>
          </p:cNvSpPr>
          <p:nvPr>
            <p:ph type="ftr" idx="11"/>
          </p:nvPr>
        </p:nvSpPr>
        <p:spPr>
          <a:xfrm>
            <a:off x="4641448" y="5724835"/>
            <a:ext cx="34936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6"/>
          <p:cNvSpPr txBox="1">
            <a:spLocks noGrp="1"/>
          </p:cNvSpPr>
          <p:nvPr>
            <p:ph type="sldNum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1F15E"/>
            </a:gs>
            <a:gs pos="62000">
              <a:srgbClr val="90BA3F"/>
            </a:gs>
            <a:gs pos="100000">
              <a:srgbClr val="7FA03E"/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7"/>
          <p:cNvGrpSpPr/>
          <p:nvPr/>
        </p:nvGrpSpPr>
        <p:grpSpPr>
          <a:xfrm>
            <a:off x="-567355" y="0"/>
            <a:ext cx="10458653" cy="7117071"/>
            <a:chOff x="-644959" y="0"/>
            <a:chExt cx="10458653" cy="7117071"/>
          </a:xfrm>
        </p:grpSpPr>
        <p:grpSp>
          <p:nvGrpSpPr>
            <p:cNvPr id="7" name="Google Shape;7;p17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8" name="Google Shape;8;p17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9" name="Google Shape;9;p1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0" name="Google Shape;10;p1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1" name="Google Shape;11;p17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12" name="Google Shape;12;p17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3" name="Google Shape;13;p1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4" name="Google Shape;14;p1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5" name="Google Shape;15;p17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16" name="Google Shape;16;p17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7" name="Google Shape;17;p1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8" name="Google Shape;18;p1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9" name="Google Shape;19;p17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sp>
            <p:nvSpPr>
              <p:cNvPr id="20" name="Google Shape;20;p1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1" name="Google Shape;21;p17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2" name="Google Shape;22;p17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23" name="Google Shape;23;p17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/>
              <a:ahLst/>
              <a:cxnLst/>
              <a:rect l="l" t="t" r="r" b="b"/>
              <a:pathLst>
                <a:path w="9144000" h="1175655" extrusionOk="0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/>
              <a:ahLst/>
              <a:cxnLst/>
              <a:rect l="l" t="t" r="r" b="b"/>
              <a:pathLst>
                <a:path w="9144000" h="890650" extrusionOk="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/>
              <a:ahLst/>
              <a:cxnLst/>
              <a:rect l="l" t="t" r="r" b="b"/>
              <a:pathLst>
                <a:path w="3004457" h="1211283" extrusionOk="0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" name="Google Shape;26;p17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/>
              <a:ahLst/>
              <a:cxnLst/>
              <a:rect l="l" t="t" r="r" b="b"/>
              <a:pathLst>
                <a:path w="9144000" h="1478478" extrusionOk="0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" name="Google Shape;27;p17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/>
              <a:ahLst/>
              <a:cxnLst/>
              <a:rect l="l" t="t" r="r" b="b"/>
              <a:pathLst>
                <a:path w="6982691" h="1719942" extrusionOk="0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" name="Google Shape;28;p17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" name="Google Shape;29;p17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" name="Google Shape;30;p17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" name="Google Shape;31;p17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" name="Google Shape;32;p17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5882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" name="Google Shape;33;p1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/>
              <a:ahLst/>
              <a:cxnLst/>
              <a:rect l="l" t="t" r="r" b="b"/>
              <a:pathLst>
                <a:path w="1261499" h="1388236" extrusionOk="0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" name="Google Shape;34;p17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" name="Google Shape;37;p17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8" name="Google Shape;38;p1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" name="Google Shape;39;p17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" name="Google Shape;40;p17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/>
              <a:ahLst/>
              <a:cxnLst/>
              <a:rect l="l" t="t" r="r" b="b"/>
              <a:pathLst>
                <a:path w="1243407" h="1388236" extrusionOk="0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/>
              <a:ahLst/>
              <a:cxnLst/>
              <a:rect l="l" t="t" r="r" b="b"/>
              <a:pathLst>
                <a:path w="1241871" h="1388822" extrusionOk="0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5" name="Google Shape;45;p17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46;p17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 w="15875" cap="flat" cmpd="sng">
            <a:solidFill>
              <a:srgbClr val="74A5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Google Shape;47;p17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Google Shape;48;p17"/>
          <p:cNvSpPr txBox="1"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4424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🞇"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4772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672"/>
              <a:buFont typeface="Noto Sans Symbols"/>
              <a:buChar char="🞇"/>
              <a:defRPr sz="2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25119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🞇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5467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🞇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5816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🞇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6164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🞇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6164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🞇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6164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🞇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6164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🞇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dt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ft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sldNum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microsoft.com/office/2007/relationships/media" Target="../media/media2.m4a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9.emf"/><Relationship Id="rId4" Type="http://schemas.openxmlformats.org/officeDocument/2006/relationships/hyperlink" Target="https://youtu.be/1kyVKV0Cva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em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em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"/>
          <p:cNvSpPr txBox="1">
            <a:spLocks noGrp="1"/>
          </p:cNvSpPr>
          <p:nvPr>
            <p:ph type="subTitle" idx="1"/>
          </p:nvPr>
        </p:nvSpPr>
        <p:spPr>
          <a:xfrm>
            <a:off x="5076056" y="4941168"/>
            <a:ext cx="3814440" cy="103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368"/>
              <a:buNone/>
            </a:pPr>
            <a:r>
              <a:rPr lang="nl-BE" dirty="0"/>
              <a:t>Welkom beste leerling!</a:t>
            </a:r>
            <a:endParaRPr dirty="0"/>
          </a:p>
        </p:txBody>
      </p:sp>
      <p:pic>
        <p:nvPicPr>
          <p:cNvPr id="257" name="Google Shape;257;p1" descr="https://lh4.googleusercontent.com/9zVb4hXSA9Jk8FZgbJbP5SSk36iPQs2VDoZcCOI4F8g5c-UOVElThTfhSzzdLY6qbrY7KARX6UW6KDFlqti9urKKDNly6ZQu2Z2GHGUILjYEGBDc7d2MeJCEeONJu-RDnfelLZw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504" y="3162727"/>
            <a:ext cx="4351784" cy="229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2425" r="6721" b="38250"/>
          <a:stretch/>
        </p:blipFill>
        <p:spPr bwMode="auto">
          <a:xfrm>
            <a:off x="560921" y="741412"/>
            <a:ext cx="3444950" cy="214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4CCE0A0-185F-4638-965F-616BA1834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4D04203-9795-4199-A2A2-9B5ABC5C3B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7"/>
    </mc:Choice>
    <mc:Fallback xmlns="">
      <p:transition spd="slow" advTm="8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0" objId="2"/>
        <p14:stopEvt time="3333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/>
          <p:cNvSpPr txBox="1"/>
          <p:nvPr/>
        </p:nvSpPr>
        <p:spPr>
          <a:xfrm>
            <a:off x="939651" y="979643"/>
            <a:ext cx="7264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En dit alles in een volledig vernieuwd praktijklokaal !!!!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8" t="17537" r="19091" b="13428"/>
          <a:stretch/>
        </p:blipFill>
        <p:spPr bwMode="auto">
          <a:xfrm>
            <a:off x="733645" y="1531089"/>
            <a:ext cx="7304569" cy="445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357BAB-31FF-40E3-A560-C45C2E5C7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9"/>
    </mc:Choice>
    <mc:Fallback xmlns="">
      <p:transition spd="slow" advTm="8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C:\Users\kris storms\AppData\Local\Microsoft\Windows\INetCache\Content.Outlook\66720ZM7\IMG-977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662" y="858083"/>
            <a:ext cx="3299784" cy="256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C:\Users\kris storms\AppData\Local\Microsoft\Windows\INetCache\Content.Outlook\66720ZM7\IMG-978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88" y="656980"/>
            <a:ext cx="3474109" cy="294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C:\Users\kris storms\AppData\Local\Microsoft\Windows\INetCache\Content.Outlook\66720ZM7\IMG-977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89" y="3709393"/>
            <a:ext cx="3284328" cy="2354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C:\Users\kris storms\AppData\Local\Microsoft\Windows\INetCache\Content.Outlook\66720ZM7\IMG-978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85" y="3705096"/>
            <a:ext cx="3416061" cy="2359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4865148-4CF7-4438-9F3B-16A6ECD50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3"/>
    </mc:Choice>
    <mc:Fallback xmlns="">
      <p:transition spd="slow" advTm="6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C:\Users\kris storms\AppData\Local\Microsoft\Windows\INetCache\Content.Outlook\66720ZM7\IMG-977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9" y="994823"/>
            <a:ext cx="3810240" cy="359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C:\Users\kris storms\AppData\Local\Microsoft\Windows\INetCache\Content.Outlook\66720ZM7\IMG-9770 (3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41" y="1837426"/>
            <a:ext cx="3950899" cy="4021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B6D577C-A91F-4FC7-8E23-C24127556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0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9"/>
    </mc:Choice>
    <mc:Fallback xmlns="">
      <p:transition spd="slow" advTm="7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957766" y="1987546"/>
            <a:ext cx="69324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nl-BE" altLang="nl-BE" i="1" dirty="0"/>
              <a:t>Link: talentenfabriek studiekeuze elektriciteit:    </a:t>
            </a:r>
            <a:r>
              <a:rPr lang="nl-BE" altLang="nl-BE" i="1" dirty="0">
                <a:hlinkClick r:id="rId4"/>
              </a:rPr>
              <a:t>https://youtu.be/1kyVKV0Cva8</a:t>
            </a:r>
            <a:endParaRPr lang="nl-BE" altLang="nl-BE" i="1" dirty="0"/>
          </a:p>
        </p:txBody>
      </p:sp>
      <p:sp>
        <p:nvSpPr>
          <p:cNvPr id="6" name="Rechthoek 5"/>
          <p:cNvSpPr/>
          <p:nvPr/>
        </p:nvSpPr>
        <p:spPr>
          <a:xfrm>
            <a:off x="957766" y="2308087"/>
            <a:ext cx="3640113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nl-BE" u="sng" dirty="0"/>
              <a:t>Enkele mogelijke </a:t>
            </a:r>
            <a:r>
              <a:rPr lang="nl-BE" u="sng" dirty="0" err="1"/>
              <a:t>beroepsvelden</a:t>
            </a:r>
            <a:r>
              <a:rPr lang="nl-BE" u="sng" dirty="0"/>
              <a:t> later in het huishoudelijke of industriële sector: </a:t>
            </a:r>
          </a:p>
          <a:p>
            <a:pPr>
              <a:defRPr/>
            </a:pPr>
            <a:endParaRPr lang="nl-BE" dirty="0"/>
          </a:p>
          <a:p>
            <a:pPr marL="285750" indent="-285750">
              <a:buFontTx/>
              <a:buChar char="-"/>
              <a:defRPr/>
            </a:pPr>
            <a:r>
              <a:rPr lang="nl-BE" dirty="0"/>
              <a:t>Meet - en regeltechnieken</a:t>
            </a:r>
          </a:p>
          <a:p>
            <a:pPr marL="285750" indent="-285750">
              <a:buFontTx/>
              <a:buChar char="-"/>
              <a:defRPr/>
            </a:pPr>
            <a:r>
              <a:rPr lang="nl-BE" dirty="0"/>
              <a:t>Koel - en warmtetechnieken</a:t>
            </a:r>
          </a:p>
          <a:p>
            <a:pPr marL="285750" indent="-285750">
              <a:buFontTx/>
              <a:buChar char="-"/>
              <a:defRPr/>
            </a:pPr>
            <a:r>
              <a:rPr lang="nl-BE" dirty="0"/>
              <a:t>Keuring van installaties</a:t>
            </a:r>
          </a:p>
          <a:p>
            <a:pPr marL="285750" indent="-285750">
              <a:buFontTx/>
              <a:buChar char="-"/>
              <a:defRPr/>
            </a:pPr>
            <a:r>
              <a:rPr lang="nl-BE" dirty="0"/>
              <a:t>Vliegtuigtechnieken </a:t>
            </a:r>
          </a:p>
          <a:p>
            <a:pPr marL="285750" indent="-285750">
              <a:buFontTx/>
              <a:buChar char="-"/>
              <a:defRPr/>
            </a:pPr>
            <a:r>
              <a:rPr lang="nl-BE" dirty="0"/>
              <a:t>Klank - en podiumtechnieken</a:t>
            </a:r>
          </a:p>
          <a:p>
            <a:pPr marL="285750" indent="-285750">
              <a:buFontTx/>
              <a:buChar char="-"/>
              <a:defRPr/>
            </a:pPr>
            <a:r>
              <a:rPr lang="nl-BE" dirty="0"/>
              <a:t>Elektrotechnieker </a:t>
            </a:r>
            <a:r>
              <a:rPr lang="nl-BE" dirty="0" err="1"/>
              <a:t>domotica</a:t>
            </a:r>
            <a:endParaRPr lang="nl-BE" dirty="0"/>
          </a:p>
          <a:p>
            <a:pPr marL="285750" indent="-285750">
              <a:buFontTx/>
              <a:buChar char="-"/>
              <a:defRPr/>
            </a:pPr>
            <a:r>
              <a:rPr lang="nl-BE" dirty="0"/>
              <a:t>Alarmtechnieken</a:t>
            </a:r>
          </a:p>
          <a:p>
            <a:pPr marL="285750" indent="-285750">
              <a:buFontTx/>
              <a:buChar char="-"/>
              <a:defRPr/>
            </a:pPr>
            <a:r>
              <a:rPr lang="nl-BE" dirty="0"/>
              <a:t>Elektrotechnieker automatisatie</a:t>
            </a:r>
          </a:p>
          <a:p>
            <a:pPr marL="285750" indent="-285750">
              <a:buFontTx/>
              <a:buChar char="-"/>
              <a:defRPr/>
            </a:pPr>
            <a:r>
              <a:rPr lang="nl-BE" dirty="0"/>
              <a:t>Elektrotechnieken brandinstallaties</a:t>
            </a:r>
          </a:p>
          <a:p>
            <a:pPr marL="285750" indent="-285750">
              <a:buFontTx/>
              <a:buChar char="-"/>
              <a:defRPr/>
            </a:pPr>
            <a:r>
              <a:rPr lang="nl-BE" dirty="0"/>
              <a:t>Onderhoudstechnieken</a:t>
            </a:r>
          </a:p>
          <a:p>
            <a:pPr marL="285750" indent="-285750">
              <a:buFontTx/>
              <a:buChar char="-"/>
              <a:defRPr/>
            </a:pPr>
            <a:r>
              <a:rPr lang="nl-BE" dirty="0"/>
              <a:t>Elektricien woningbouw</a:t>
            </a:r>
          </a:p>
          <a:p>
            <a:pPr marL="285750" indent="-285750">
              <a:buFontTx/>
              <a:buChar char="-"/>
              <a:defRPr/>
            </a:pPr>
            <a:r>
              <a:rPr lang="nl-BE" dirty="0"/>
              <a:t>Bordenbouw</a:t>
            </a:r>
          </a:p>
          <a:p>
            <a:pPr marL="285750" indent="-285750">
              <a:buFontTx/>
              <a:buChar char="-"/>
              <a:defRPr/>
            </a:pPr>
            <a:r>
              <a:rPr lang="nl-BE" dirty="0"/>
              <a:t>Scheepvaartelektricien</a:t>
            </a:r>
          </a:p>
          <a:p>
            <a:pPr marL="285750" indent="-285750">
              <a:buFontTx/>
              <a:buChar char="-"/>
              <a:defRPr/>
            </a:pPr>
            <a:r>
              <a:rPr lang="nl-BE" dirty="0"/>
              <a:t>Stuur – en beveiligingstechnieken</a:t>
            </a:r>
          </a:p>
          <a:p>
            <a:pPr marL="285750" indent="-285750">
              <a:buFontTx/>
              <a:buChar char="-"/>
              <a:defRPr/>
            </a:pPr>
            <a:r>
              <a:rPr lang="nl-BE" dirty="0"/>
              <a:t>Audio, video en </a:t>
            </a:r>
            <a:r>
              <a:rPr lang="nl-BE" dirty="0" err="1"/>
              <a:t>teletechnieken</a:t>
            </a:r>
            <a:endParaRPr lang="nl-BE" dirty="0"/>
          </a:p>
          <a:p>
            <a:pPr marL="285750" indent="-285750">
              <a:buFontTx/>
              <a:buChar char="-"/>
              <a:defRPr/>
            </a:pPr>
            <a:r>
              <a:rPr lang="nl-BE" dirty="0"/>
              <a:t>…..</a:t>
            </a:r>
          </a:p>
        </p:txBody>
      </p:sp>
      <p:sp>
        <p:nvSpPr>
          <p:cNvPr id="7" name="Google Shape;283;p5"/>
          <p:cNvSpPr txBox="1">
            <a:spLocks noGrp="1"/>
          </p:cNvSpPr>
          <p:nvPr>
            <p:ph type="title"/>
          </p:nvPr>
        </p:nvSpPr>
        <p:spPr>
          <a:xfrm>
            <a:off x="888755" y="387287"/>
            <a:ext cx="7899990" cy="81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lang="nl-BE" sz="3000" dirty="0"/>
              <a:t>Wat na je studie elektrotechnieken?</a:t>
            </a:r>
            <a:endParaRPr sz="3000" dirty="0"/>
          </a:p>
        </p:txBody>
      </p:sp>
      <p:sp>
        <p:nvSpPr>
          <p:cNvPr id="3" name="Rechthoek 2"/>
          <p:cNvSpPr/>
          <p:nvPr/>
        </p:nvSpPr>
        <p:spPr>
          <a:xfrm>
            <a:off x="4667649" y="2976507"/>
            <a:ext cx="40199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/>
              <a:t>Dubbele finaliteit = je kan gaan werken, je specialiseren maar een professionele bachelor kan ook!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r="1473" b="11711"/>
          <a:stretch/>
        </p:blipFill>
        <p:spPr bwMode="auto">
          <a:xfrm>
            <a:off x="4054413" y="3907767"/>
            <a:ext cx="4486497" cy="162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hoek 3"/>
          <p:cNvSpPr/>
          <p:nvPr/>
        </p:nvSpPr>
        <p:spPr>
          <a:xfrm>
            <a:off x="957766" y="1348198"/>
            <a:ext cx="7030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>
                <a:solidFill>
                  <a:srgbClr val="FF0000"/>
                </a:solidFill>
              </a:rPr>
              <a:t>Elektriciteit is met andere woorden overal en dus vind je in deze sector toffe jobs mét werkzekerheid!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DFE0F2E-6C78-4F9F-B1FD-8C4017E06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8"/>
    </mc:Choice>
    <mc:Fallback xmlns="">
      <p:transition spd="slow" advTm="13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monitor, schermafbeelding, scherm&#10;&#10;Automatisch gegenereerde beschrijving">
            <a:extLst>
              <a:ext uri="{FF2B5EF4-FFF2-40B4-BE49-F238E27FC236}">
                <a16:creationId xmlns:a16="http://schemas.microsoft.com/office/drawing/2014/main" id="{2DE2C989-485F-4DFC-B175-26463C0F50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99" t="19079" r="23330" b="20759"/>
          <a:stretch/>
        </p:blipFill>
        <p:spPr bwMode="auto">
          <a:xfrm>
            <a:off x="4572000" y="1549400"/>
            <a:ext cx="3289012" cy="41566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3BDB103-0337-485F-BDA4-787DE1660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6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92"/>
    </mc:Choice>
    <mc:Fallback xmlns="">
      <p:transition spd="slow" advTm="24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E9D5616-292C-4927-BBB4-A1836E55C4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" t="10846" r="5411" b="6199"/>
          <a:stretch/>
        </p:blipFill>
        <p:spPr bwMode="auto">
          <a:xfrm>
            <a:off x="704041" y="1047965"/>
            <a:ext cx="7936687" cy="44594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ijl: links 6">
            <a:extLst>
              <a:ext uri="{FF2B5EF4-FFF2-40B4-BE49-F238E27FC236}">
                <a16:creationId xmlns:a16="http://schemas.microsoft.com/office/drawing/2014/main" id="{F8D7BF75-163E-4939-91DD-CB69E4D5C0EE}"/>
              </a:ext>
            </a:extLst>
          </p:cNvPr>
          <p:cNvSpPr/>
          <p:nvPr/>
        </p:nvSpPr>
        <p:spPr>
          <a:xfrm>
            <a:off x="6575460" y="3482939"/>
            <a:ext cx="1294544" cy="1849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F755DF7-80DE-4577-B07D-68ED5F8CDCCE}"/>
              </a:ext>
            </a:extLst>
          </p:cNvPr>
          <p:cNvSpPr txBox="1"/>
          <p:nvPr/>
        </p:nvSpPr>
        <p:spPr>
          <a:xfrm>
            <a:off x="1746606" y="4459208"/>
            <a:ext cx="1345915" cy="318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D-FINALITEIT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D521E08-05DF-46EA-93D4-1123D985A23F}"/>
              </a:ext>
            </a:extLst>
          </p:cNvPr>
          <p:cNvSpPr txBox="1"/>
          <p:nvPr/>
        </p:nvSpPr>
        <p:spPr>
          <a:xfrm>
            <a:off x="5073720" y="1350577"/>
            <a:ext cx="1501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D/A-FINALITEIT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202401D-2FB2-4A78-B24C-6E075AB92198}"/>
              </a:ext>
            </a:extLst>
          </p:cNvPr>
          <p:cNvSpPr txBox="1"/>
          <p:nvPr/>
        </p:nvSpPr>
        <p:spPr>
          <a:xfrm>
            <a:off x="6524089" y="5507423"/>
            <a:ext cx="1345915" cy="318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A-FINALITEIT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4E98F87-1AAD-4C8F-8476-DAEF349E5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79914"/>
      </p:ext>
    </p:extLst>
  </p:cSld>
  <p:clrMapOvr>
    <a:masterClrMapping/>
  </p:clrMapOvr>
  <p:transition spd="slow" advTm="2014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"/>
          <p:cNvSpPr txBox="1">
            <a:spLocks noGrp="1"/>
          </p:cNvSpPr>
          <p:nvPr>
            <p:ph type="body" idx="1"/>
          </p:nvPr>
        </p:nvSpPr>
        <p:spPr>
          <a:xfrm>
            <a:off x="756413" y="696870"/>
            <a:ext cx="6777317" cy="47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4008" lvl="0" indent="0" algn="l" rtl="0">
              <a:spcBef>
                <a:spcPts val="480"/>
              </a:spcBef>
              <a:spcAft>
                <a:spcPts val="0"/>
              </a:spcAft>
              <a:buSzPts val="1824"/>
              <a:buNone/>
            </a:pPr>
            <a:r>
              <a:rPr lang="nl-BE" sz="1200" dirty="0"/>
              <a:t>   Mogelijkheden in de 2</a:t>
            </a:r>
            <a:r>
              <a:rPr lang="nl-BE" sz="1200" baseline="30000" dirty="0"/>
              <a:t>de</a:t>
            </a:r>
            <a:r>
              <a:rPr lang="nl-BE" sz="1200" dirty="0"/>
              <a:t> graad …..</a:t>
            </a:r>
            <a:endParaRPr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5" t="17968" r="50536" b="7163"/>
          <a:stretch/>
        </p:blipFill>
        <p:spPr bwMode="auto">
          <a:xfrm>
            <a:off x="754911" y="1020723"/>
            <a:ext cx="3721395" cy="519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89152" y="2848959"/>
            <a:ext cx="3593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Doorstroomrichting – D - finaliteit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4562571" y="4589207"/>
            <a:ext cx="3593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Doorstroomrichting / arbeidsmarkt – D / A - finaliteit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4589152" y="3180265"/>
            <a:ext cx="3593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i="1" dirty="0"/>
              <a:t>Best nog een aantal jaartjes verder studeren …..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4562571" y="5091557"/>
            <a:ext cx="39021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i="1" dirty="0"/>
              <a:t>Je kan gaan werken, maar je kan je ook verder specialiseren ….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4589152" y="3495033"/>
            <a:ext cx="3593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i="1" dirty="0"/>
              <a:t>Keuze vanuit 1</a:t>
            </a:r>
            <a:r>
              <a:rPr lang="nl-BE" sz="1000" i="1" baseline="30000" dirty="0"/>
              <a:t>ste</a:t>
            </a:r>
            <a:r>
              <a:rPr lang="nl-BE" sz="1000" i="1" dirty="0"/>
              <a:t> graad STEM – </a:t>
            </a:r>
            <a:r>
              <a:rPr lang="nl-BE" sz="1000" b="1" i="1" dirty="0"/>
              <a:t>wetenschappen</a:t>
            </a:r>
            <a:r>
              <a:rPr lang="nl-BE" sz="1000" i="1" dirty="0"/>
              <a:t> ….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4562571" y="5400730"/>
            <a:ext cx="3593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i="1" dirty="0"/>
              <a:t>Keuze vanuit 1</a:t>
            </a:r>
            <a:r>
              <a:rPr lang="nl-BE" sz="1000" i="1" baseline="30000" dirty="0"/>
              <a:t>ste</a:t>
            </a:r>
            <a:r>
              <a:rPr lang="nl-BE" sz="1000" i="1" dirty="0"/>
              <a:t> graad STEM – </a:t>
            </a:r>
            <a:r>
              <a:rPr lang="nl-BE" sz="1000" b="1" i="1" dirty="0"/>
              <a:t>technieken</a:t>
            </a:r>
            <a:r>
              <a:rPr lang="nl-BE" sz="1000" i="1" dirty="0"/>
              <a:t> ….</a:t>
            </a:r>
          </a:p>
        </p:txBody>
      </p:sp>
      <p:sp>
        <p:nvSpPr>
          <p:cNvPr id="5" name="Ovaal 4"/>
          <p:cNvSpPr/>
          <p:nvPr/>
        </p:nvSpPr>
        <p:spPr>
          <a:xfrm>
            <a:off x="1456659" y="5646951"/>
            <a:ext cx="2317898" cy="369536"/>
          </a:xfrm>
          <a:prstGeom prst="ellipse">
            <a:avLst/>
          </a:prstGeom>
          <a:noFill/>
          <a:ln>
            <a:solidFill>
              <a:schemeClr val="bg2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echteraccolade 1"/>
          <p:cNvSpPr/>
          <p:nvPr/>
        </p:nvSpPr>
        <p:spPr>
          <a:xfrm>
            <a:off x="4398581" y="4356340"/>
            <a:ext cx="45719" cy="17166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/>
          <p:cNvSpPr txBox="1"/>
          <p:nvPr/>
        </p:nvSpPr>
        <p:spPr>
          <a:xfrm>
            <a:off x="4589152" y="1208511"/>
            <a:ext cx="4292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…de modernisering …</a:t>
            </a:r>
          </a:p>
        </p:txBody>
      </p:sp>
      <p:sp>
        <p:nvSpPr>
          <p:cNvPr id="6" name="Pijl: links 5">
            <a:extLst>
              <a:ext uri="{FF2B5EF4-FFF2-40B4-BE49-F238E27FC236}">
                <a16:creationId xmlns:a16="http://schemas.microsoft.com/office/drawing/2014/main" id="{2DEC7489-762B-4044-AF80-6B36186033C7}"/>
              </a:ext>
            </a:extLst>
          </p:cNvPr>
          <p:cNvSpPr/>
          <p:nvPr/>
        </p:nvSpPr>
        <p:spPr>
          <a:xfrm>
            <a:off x="3907408" y="5709903"/>
            <a:ext cx="2246812" cy="25047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EEBC2E86-C664-4068-BCD2-97F41D57E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7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25"/>
    </mc:Choice>
    <mc:Fallback xmlns="">
      <p:transition spd="slow" advTm="41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6" descr="Sint-Jozefinstituu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00192" y="5693515"/>
            <a:ext cx="2757533" cy="1164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9" t="73855" r="21625" b="9865"/>
          <a:stretch/>
        </p:blipFill>
        <p:spPr bwMode="auto">
          <a:xfrm>
            <a:off x="571922" y="1360967"/>
            <a:ext cx="7833749" cy="124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369981" y="914401"/>
            <a:ext cx="1190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3ET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785822" y="914400"/>
            <a:ext cx="1190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4ET</a:t>
            </a:r>
          </a:p>
        </p:txBody>
      </p:sp>
      <p:cxnSp>
        <p:nvCxnSpPr>
          <p:cNvPr id="6" name="Rechte verbindingslijn met pijl 5"/>
          <p:cNvCxnSpPr/>
          <p:nvPr/>
        </p:nvCxnSpPr>
        <p:spPr>
          <a:xfrm flipV="1">
            <a:off x="4218317" y="2711304"/>
            <a:ext cx="396213" cy="6276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1120609" y="3338963"/>
            <a:ext cx="6498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Specifieke vorming voor de richting ET bestaat uit een </a:t>
            </a:r>
            <a:r>
              <a:rPr lang="nl-BE" b="1" dirty="0"/>
              <a:t>theoretisch gedeelte</a:t>
            </a:r>
            <a:r>
              <a:rPr lang="nl-BE" dirty="0"/>
              <a:t> en (vooral) ook een </a:t>
            </a:r>
            <a:r>
              <a:rPr lang="nl-BE" b="1" dirty="0"/>
              <a:t>praktisch gedeelte</a:t>
            </a:r>
            <a:r>
              <a:rPr lang="nl-BE" dirty="0"/>
              <a:t>.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1120609" y="3900189"/>
            <a:ext cx="6498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Leerlingen die kiezen voor ET, zijn dus leerlingen die graag de handen uit de mouwen steken ….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idx="1"/>
          </p:nvPr>
        </p:nvSpPr>
        <p:spPr>
          <a:xfrm>
            <a:off x="981322" y="4863511"/>
            <a:ext cx="6777317" cy="674729"/>
          </a:xfrm>
        </p:spPr>
        <p:txBody>
          <a:bodyPr>
            <a:normAutofit/>
          </a:bodyPr>
          <a:lstStyle/>
          <a:p>
            <a:pPr marL="141732" indent="0">
              <a:buNone/>
            </a:pPr>
            <a:r>
              <a:rPr lang="nl-BE" sz="1400" b="1" dirty="0">
                <a:latin typeface="+mj-lt"/>
              </a:rPr>
              <a:t>De leerlingen zullen projectmatig te werk gaan waar er ruimte is voor improvisatie en creativiteit, waarbij zelfevaluatie een heel belangrijk punt is.</a:t>
            </a:r>
          </a:p>
        </p:txBody>
      </p:sp>
      <p:sp>
        <p:nvSpPr>
          <p:cNvPr id="2" name="Rechthoek 1"/>
          <p:cNvSpPr/>
          <p:nvPr/>
        </p:nvSpPr>
        <p:spPr>
          <a:xfrm>
            <a:off x="1120609" y="4330590"/>
            <a:ext cx="6498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/>
              <a:t>Het is een opleiding waarin het hoe en wat van elektriciteit uiteraard centraal staat.</a:t>
            </a:r>
          </a:p>
        </p:txBody>
      </p:sp>
      <p:cxnSp>
        <p:nvCxnSpPr>
          <p:cNvPr id="13" name="Rechte verbindingslijn met pijl 12"/>
          <p:cNvCxnSpPr/>
          <p:nvPr/>
        </p:nvCxnSpPr>
        <p:spPr>
          <a:xfrm flipV="1">
            <a:off x="4416423" y="2711304"/>
            <a:ext cx="2369399" cy="6249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F6891D4-9D05-4C10-B797-C0A8EE281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41"/>
    </mc:Choice>
    <mc:Fallback xmlns="">
      <p:transition spd="slow" advTm="21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"/>
          <p:cNvSpPr txBox="1">
            <a:spLocks noGrp="1"/>
          </p:cNvSpPr>
          <p:nvPr>
            <p:ph type="title"/>
          </p:nvPr>
        </p:nvSpPr>
        <p:spPr>
          <a:xfrm>
            <a:off x="1043490" y="1027664"/>
            <a:ext cx="7024744" cy="81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lang="nl-BE" sz="3000" dirty="0"/>
              <a:t>Je lessenpakket in 3ET en 4ET:</a:t>
            </a:r>
            <a:endParaRPr sz="3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9" t="27126" r="21625" b="9865"/>
          <a:stretch/>
        </p:blipFill>
        <p:spPr bwMode="auto">
          <a:xfrm>
            <a:off x="1063253" y="1903228"/>
            <a:ext cx="6788059" cy="417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50188D1-89FF-4A14-9FBF-E11371FFD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2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96"/>
    </mc:Choice>
    <mc:Fallback xmlns="">
      <p:transition spd="slow" advTm="40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0954" y="614079"/>
            <a:ext cx="7024744" cy="724636"/>
          </a:xfrm>
        </p:spPr>
        <p:txBody>
          <a:bodyPr>
            <a:normAutofit/>
          </a:bodyPr>
          <a:lstStyle/>
          <a:p>
            <a:r>
              <a:rPr lang="nl-BE" sz="3000" dirty="0"/>
              <a:t>“De praktijk” ….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7313699" cy="3508977"/>
          </a:xfrm>
        </p:spPr>
        <p:txBody>
          <a:bodyPr/>
          <a:lstStyle/>
          <a:p>
            <a:pPr>
              <a:buFontTx/>
              <a:buChar char="-"/>
            </a:pPr>
            <a:endParaRPr lang="nl-BE" dirty="0"/>
          </a:p>
          <a:p>
            <a:pPr marL="141732" indent="0">
              <a:buNone/>
            </a:pPr>
            <a:endParaRPr lang="nl-BE" dirty="0"/>
          </a:p>
        </p:txBody>
      </p:sp>
      <p:sp>
        <p:nvSpPr>
          <p:cNvPr id="4" name="Tekstvak 3"/>
          <p:cNvSpPr txBox="1"/>
          <p:nvPr/>
        </p:nvSpPr>
        <p:spPr>
          <a:xfrm>
            <a:off x="3723774" y="5848883"/>
            <a:ext cx="4183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Welke basislichtschakeling ontbreekt er hier ???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5" t="32679" r="9296" b="55618"/>
          <a:stretch/>
        </p:blipFill>
        <p:spPr bwMode="auto">
          <a:xfrm>
            <a:off x="5930457" y="2924355"/>
            <a:ext cx="2588532" cy="21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1232936" y="1476218"/>
            <a:ext cx="429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Wat zou je moeten kennen en kunnen bij afsluiten van 3ET en 4ET?</a:t>
            </a:r>
          </a:p>
        </p:txBody>
      </p:sp>
      <p:pic>
        <p:nvPicPr>
          <p:cNvPr id="9" name="Picture 6" descr="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t="3511" b="7022"/>
          <a:stretch>
            <a:fillRect/>
          </a:stretch>
        </p:blipFill>
        <p:spPr bwMode="auto">
          <a:xfrm>
            <a:off x="642646" y="2129297"/>
            <a:ext cx="5352711" cy="351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/>
          <p:cNvSpPr txBox="1"/>
          <p:nvPr/>
        </p:nvSpPr>
        <p:spPr>
          <a:xfrm>
            <a:off x="6126280" y="2129297"/>
            <a:ext cx="2008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basislichtschakelingen</a:t>
            </a:r>
          </a:p>
        </p:txBody>
      </p:sp>
      <p:cxnSp>
        <p:nvCxnSpPr>
          <p:cNvPr id="8" name="Rechte verbindingslijn met pijl 7"/>
          <p:cNvCxnSpPr/>
          <p:nvPr/>
        </p:nvCxnSpPr>
        <p:spPr>
          <a:xfrm flipV="1">
            <a:off x="6126280" y="5149970"/>
            <a:ext cx="181154" cy="6989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BC23107-881D-4491-B952-6314D2E9C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76"/>
    </mc:Choice>
    <mc:Fallback xmlns="">
      <p:transition spd="slow" advTm="25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2" t="15534" r="35922" b="5502"/>
          <a:stretch/>
        </p:blipFill>
        <p:spPr bwMode="auto">
          <a:xfrm>
            <a:off x="786988" y="1870762"/>
            <a:ext cx="3721217" cy="373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041991" y="978195"/>
            <a:ext cx="346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Opbouwinstallaties, spatwaterdicht en niet spatwaterdicht ….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2" t="18147" r="2916" b="40927"/>
          <a:stretch/>
        </p:blipFill>
        <p:spPr bwMode="auto">
          <a:xfrm>
            <a:off x="4688957" y="749311"/>
            <a:ext cx="3636335" cy="19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6" t="17871" r="10024" b="41064"/>
          <a:stretch/>
        </p:blipFill>
        <p:spPr bwMode="auto">
          <a:xfrm>
            <a:off x="3037075" y="4497556"/>
            <a:ext cx="2247306" cy="141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t="1628" r="4791" b="7582"/>
          <a:stretch/>
        </p:blipFill>
        <p:spPr bwMode="auto">
          <a:xfrm>
            <a:off x="5667154" y="2915491"/>
            <a:ext cx="2466754" cy="316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B1C0255-4276-4395-80C0-5CB956BF3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55"/>
    </mc:Choice>
    <mc:Fallback xmlns="">
      <p:transition spd="slow" advTm="19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5" t="17445" r="3370" b="22995"/>
          <a:stretch/>
        </p:blipFill>
        <p:spPr bwMode="auto">
          <a:xfrm>
            <a:off x="647311" y="1063256"/>
            <a:ext cx="2962442" cy="229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592764" y="468116"/>
            <a:ext cx="346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Inbouwinstallaties….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7" t="19508" r="3421" b="25430"/>
          <a:stretch/>
        </p:blipFill>
        <p:spPr bwMode="auto">
          <a:xfrm>
            <a:off x="3989865" y="744278"/>
            <a:ext cx="3753293" cy="273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5" t="18357" r="16984" b="19565"/>
          <a:stretch/>
        </p:blipFill>
        <p:spPr bwMode="auto">
          <a:xfrm>
            <a:off x="1796900" y="2901907"/>
            <a:ext cx="2009554" cy="32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8" t="19461" r="4060" b="29011"/>
          <a:stretch/>
        </p:blipFill>
        <p:spPr bwMode="auto">
          <a:xfrm>
            <a:off x="4412511" y="3724679"/>
            <a:ext cx="3540642" cy="246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8A73172-A190-4599-92A0-005C1166E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2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1"/>
    </mc:Choice>
    <mc:Fallback xmlns="">
      <p:transition spd="slow" advTm="18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741619" y="775893"/>
            <a:ext cx="3766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Geen praktijk zonder schema’s!!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741619" y="1393149"/>
            <a:ext cx="3766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Handmatig tekenen: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7" t="13251" r="35339" b="13934"/>
          <a:stretch/>
        </p:blipFill>
        <p:spPr bwMode="auto">
          <a:xfrm>
            <a:off x="741619" y="1818166"/>
            <a:ext cx="3113348" cy="433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8"/>
          <p:cNvSpPr txBox="1"/>
          <p:nvPr/>
        </p:nvSpPr>
        <p:spPr>
          <a:xfrm>
            <a:off x="4396031" y="775893"/>
            <a:ext cx="3766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Computertekenen met SEE </a:t>
            </a:r>
            <a:r>
              <a:rPr lang="nl-BE" dirty="0" err="1"/>
              <a:t>electrical</a:t>
            </a:r>
            <a:endParaRPr lang="nl-BE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2" t="31119" r="33883" b="25205"/>
          <a:stretch/>
        </p:blipFill>
        <p:spPr bwMode="auto">
          <a:xfrm>
            <a:off x="4508204" y="1189356"/>
            <a:ext cx="2872673" cy="218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576" y="3288416"/>
            <a:ext cx="1992964" cy="286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t="2663" r="2496" b="2663"/>
          <a:stretch/>
        </p:blipFill>
        <p:spPr bwMode="auto">
          <a:xfrm>
            <a:off x="5803263" y="3796023"/>
            <a:ext cx="2748391" cy="166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70CFD1-BA10-48EE-87C2-167F45E96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8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8"/>
    </mc:Choice>
    <mc:Fallback xmlns="">
      <p:transition spd="slow" advTm="16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ustin">
  <a:themeElements>
    <a:clrScheme name="Austin">
      <a:dk1>
        <a:srgbClr val="000000"/>
      </a:dk1>
      <a:lt1>
        <a:srgbClr val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316</Words>
  <Application>Microsoft Office PowerPoint</Application>
  <PresentationFormat>Diavoorstelling (4:3)</PresentationFormat>
  <Paragraphs>51</Paragraphs>
  <Slides>14</Slides>
  <Notes>4</Notes>
  <HiddenSlides>0</HiddenSlides>
  <MMClips>15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Century Gothic</vt:lpstr>
      <vt:lpstr>Arial</vt:lpstr>
      <vt:lpstr>Noto Sans Symbols</vt:lpstr>
      <vt:lpstr>Austin</vt:lpstr>
      <vt:lpstr>PowerPoint-presentatie</vt:lpstr>
      <vt:lpstr>PowerPoint-presentatie</vt:lpstr>
      <vt:lpstr>PowerPoint-presentatie</vt:lpstr>
      <vt:lpstr>PowerPoint-presentatie</vt:lpstr>
      <vt:lpstr>Je lessenpakket in 3ET en 4ET:</vt:lpstr>
      <vt:lpstr>“De praktijk” ….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na je studie elektrotechnieken?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Info-avond SJS</dc:title>
  <dc:creator>LEERLING</dc:creator>
  <cp:lastModifiedBy>Kris Storms</cp:lastModifiedBy>
  <cp:revision>112</cp:revision>
  <dcterms:created xsi:type="dcterms:W3CDTF">2019-07-03T08:24:25Z</dcterms:created>
  <dcterms:modified xsi:type="dcterms:W3CDTF">2022-02-20T19:15:10Z</dcterms:modified>
</cp:coreProperties>
</file>